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64" r:id="rId5"/>
    <p:sldMasterId id="2147483739" r:id="rId6"/>
  </p:sldMasterIdLst>
  <p:notesMasterIdLst>
    <p:notesMasterId r:id="rId46"/>
  </p:notesMasterIdLst>
  <p:handoutMasterIdLst>
    <p:handoutMasterId r:id="rId47"/>
  </p:handoutMasterIdLst>
  <p:sldIdLst>
    <p:sldId id="606" r:id="rId7"/>
    <p:sldId id="438" r:id="rId8"/>
    <p:sldId id="645" r:id="rId9"/>
    <p:sldId id="699" r:id="rId10"/>
    <p:sldId id="647" r:id="rId11"/>
    <p:sldId id="700" r:id="rId12"/>
    <p:sldId id="632" r:id="rId13"/>
    <p:sldId id="701" r:id="rId14"/>
    <p:sldId id="502" r:id="rId15"/>
    <p:sldId id="591" r:id="rId16"/>
    <p:sldId id="592" r:id="rId17"/>
    <p:sldId id="639" r:id="rId18"/>
    <p:sldId id="504" r:id="rId19"/>
    <p:sldId id="503" r:id="rId20"/>
    <p:sldId id="631" r:id="rId21"/>
    <p:sldId id="595" r:id="rId22"/>
    <p:sldId id="596" r:id="rId23"/>
    <p:sldId id="599" r:id="rId24"/>
    <p:sldId id="709" r:id="rId25"/>
    <p:sldId id="705" r:id="rId26"/>
    <p:sldId id="710" r:id="rId27"/>
    <p:sldId id="603" r:id="rId28"/>
    <p:sldId id="605" r:id="rId29"/>
    <p:sldId id="708" r:id="rId30"/>
    <p:sldId id="635" r:id="rId31"/>
    <p:sldId id="609" r:id="rId32"/>
    <p:sldId id="637" r:id="rId33"/>
    <p:sldId id="611" r:id="rId34"/>
    <p:sldId id="391" r:id="rId35"/>
    <p:sldId id="613" r:id="rId36"/>
    <p:sldId id="601" r:id="rId37"/>
    <p:sldId id="704" r:id="rId38"/>
    <p:sldId id="617" r:id="rId39"/>
    <p:sldId id="620" r:id="rId40"/>
    <p:sldId id="621" r:id="rId41"/>
    <p:sldId id="622" r:id="rId42"/>
    <p:sldId id="624" r:id="rId43"/>
    <p:sldId id="625" r:id="rId44"/>
    <p:sldId id="490" r:id="rId45"/>
  </p:sldIdLst>
  <p:sldSz cx="12192000" cy="6858000"/>
  <p:notesSz cx="6858000" cy="9144000"/>
  <p:custDataLst>
    <p:tags r:id="rId48"/>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cmAuthor id="2" name="N Williams" initials="NW" lastIdx="1" clrIdx="1"/>
  <p:cmAuthor id="3" name="Julie Angel" initials="JA" lastIdx="1" clrIdx="2"/>
  <p:cmAuthor id="4" name="Meghan Cook" initials="MC"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14"/>
    <a:srgbClr val="003865"/>
    <a:srgbClr val="000000"/>
    <a:srgbClr val="00385C"/>
    <a:srgbClr val="3C3C3C"/>
    <a:srgbClr val="F2F2F2"/>
    <a:srgbClr val="0098D4"/>
    <a:srgbClr val="004A78"/>
    <a:srgbClr val="006298"/>
    <a:srgbClr val="FF6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65CD7-05EB-42D6-B855-53227CFD8E0C}" v="1" dt="2025-10-31T13:13:22.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2" autoAdjust="0"/>
    <p:restoredTop sz="94189" autoAdjust="0"/>
  </p:normalViewPr>
  <p:slideViewPr>
    <p:cSldViewPr snapToGrid="0" snapToObjects="1">
      <p:cViewPr varScale="1">
        <p:scale>
          <a:sx n="104" d="100"/>
          <a:sy n="104" d="100"/>
        </p:scale>
        <p:origin x="708" y="108"/>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960"/>
    </p:cViewPr>
  </p:sorterViewPr>
  <p:notesViewPr>
    <p:cSldViewPr snapToGrid="0" snapToObjects="1">
      <p:cViewPr varScale="1">
        <p:scale>
          <a:sx n="57" d="100"/>
          <a:sy n="57" d="100"/>
        </p:scale>
        <p:origin x="13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ymourian, Ehsan - teymouex" userId="342216c5-47cc-418c-b3c5-eb62d0b7dc52" providerId="ADAL" clId="{30565CD7-05EB-42D6-B855-53227CFD8E0C}"/>
    <pc:docChg chg="modSld">
      <pc:chgData name="Teymourian, Ehsan - teymouex" userId="342216c5-47cc-418c-b3c5-eb62d0b7dc52" providerId="ADAL" clId="{30565CD7-05EB-42D6-B855-53227CFD8E0C}" dt="2025-10-31T13:13:22.508" v="0" actId="108"/>
      <pc:docMkLst>
        <pc:docMk/>
      </pc:docMkLst>
      <pc:sldChg chg="modSp">
        <pc:chgData name="Teymourian, Ehsan - teymouex" userId="342216c5-47cc-418c-b3c5-eb62d0b7dc52" providerId="ADAL" clId="{30565CD7-05EB-42D6-B855-53227CFD8E0C}" dt="2025-10-31T13:13:22.508" v="0" actId="108"/>
        <pc:sldMkLst>
          <pc:docMk/>
          <pc:sldMk cId="3822735328" sldId="596"/>
        </pc:sldMkLst>
        <pc:spChg chg="mod">
          <ac:chgData name="Teymourian, Ehsan - teymouex" userId="342216c5-47cc-418c-b3c5-eb62d0b7dc52" providerId="ADAL" clId="{30565CD7-05EB-42D6-B855-53227CFD8E0C}" dt="2025-10-31T13:13:22.508" v="0" actId="108"/>
          <ac:spMkLst>
            <pc:docMk/>
            <pc:sldMk cId="3822735328" sldId="596"/>
            <ac:spMk id="3" creationId="{B9D25E45-D85A-9C8A-C63A-D23546F652CA}"/>
          </ac:spMkLst>
        </pc:spChg>
      </pc:sldChg>
    </pc:docChg>
  </pc:docChgLst>
  <pc:docChgLst>
    <pc:chgData name="Teymourian, Ehsan - teymouex" userId="342216c5-47cc-418c-b3c5-eb62d0b7dc52" providerId="ADAL" clId="{056421EE-E3CA-49BD-B577-A73BD479DDFC}"/>
    <pc:docChg chg="modSld">
      <pc:chgData name="Teymourian, Ehsan - teymouex" userId="342216c5-47cc-418c-b3c5-eb62d0b7dc52" providerId="ADAL" clId="{056421EE-E3CA-49BD-B577-A73BD479DDFC}" dt="2023-04-25T03:16:57.616" v="2"/>
      <pc:docMkLst>
        <pc:docMk/>
      </pc:docMkLst>
      <pc:sldChg chg="addSp delSp modSp mod">
        <pc:chgData name="Teymourian, Ehsan - teymouex" userId="342216c5-47cc-418c-b3c5-eb62d0b7dc52" providerId="ADAL" clId="{056421EE-E3CA-49BD-B577-A73BD479DDFC}" dt="2023-04-25T03:16:57.616" v="2"/>
        <pc:sldMkLst>
          <pc:docMk/>
          <pc:sldMk cId="1771524675" sldId="628"/>
        </pc:sldMkLst>
        <pc:spChg chg="add mod">
          <ac:chgData name="Teymourian, Ehsan - teymouex" userId="342216c5-47cc-418c-b3c5-eb62d0b7dc52" providerId="ADAL" clId="{056421EE-E3CA-49BD-B577-A73BD479DDFC}" dt="2023-04-25T03:16:57.616" v="2"/>
          <ac:spMkLst>
            <pc:docMk/>
            <pc:sldMk cId="1771524675" sldId="628"/>
            <ac:spMk id="10" creationId="{D3CB5169-7245-476F-88DB-9AA19B118E82}"/>
          </ac:spMkLst>
        </pc:spChg>
        <pc:graphicFrameChg chg="del mod replId">
          <ac:chgData name="Teymourian, Ehsan - teymouex" userId="342216c5-47cc-418c-b3c5-eb62d0b7dc52" providerId="ADAL" clId="{056421EE-E3CA-49BD-B577-A73BD479DDFC}" dt="2023-04-25T03:16:57.616" v="2"/>
          <ac:graphicFrameMkLst>
            <pc:docMk/>
            <pc:sldMk cId="1771524675" sldId="628"/>
            <ac:graphicFrameMk id="4" creationId="{D3CB5169-7245-476F-88DB-9AA19B118E82}"/>
          </ac:graphicFrameMkLst>
        </pc:graphicFrameChg>
      </pc:sldChg>
    </pc:docChg>
  </pc:docChgLst>
  <pc:docChgLst>
    <pc:chgData name="Teymourian, Ehsan - teymouex" userId="342216c5-47cc-418c-b3c5-eb62d0b7dc52" providerId="ADAL" clId="{917CE512-38A9-463F-AA24-ACF74E5F85FA}"/>
    <pc:docChg chg="delSld">
      <pc:chgData name="Teymourian, Ehsan - teymouex" userId="342216c5-47cc-418c-b3c5-eb62d0b7dc52" providerId="ADAL" clId="{917CE512-38A9-463F-AA24-ACF74E5F85FA}" dt="2024-04-08T13:47:49.223" v="0" actId="47"/>
      <pc:docMkLst>
        <pc:docMk/>
      </pc:docMkLst>
      <pc:sldChg chg="del">
        <pc:chgData name="Teymourian, Ehsan - teymouex" userId="342216c5-47cc-418c-b3c5-eb62d0b7dc52" providerId="ADAL" clId="{917CE512-38A9-463F-AA24-ACF74E5F85FA}" dt="2024-04-08T13:47:49.223" v="0" actId="47"/>
        <pc:sldMkLst>
          <pc:docMk/>
          <pc:sldMk cId="2432422741" sldId="638"/>
        </pc:sldMkLst>
      </pc:sldChg>
    </pc:docChg>
  </pc:docChgLst>
  <pc:docChgLst>
    <pc:chgData name="Teymourian, Ehsan - teymouex" userId="342216c5-47cc-418c-b3c5-eb62d0b7dc52" providerId="ADAL" clId="{5D4CD954-79CA-4914-9141-5577A8BCE420}"/>
    <pc:docChg chg="modSld">
      <pc:chgData name="Teymourian, Ehsan - teymouex" userId="342216c5-47cc-418c-b3c5-eb62d0b7dc52" providerId="ADAL" clId="{5D4CD954-79CA-4914-9141-5577A8BCE420}" dt="2023-10-12T22:19:09.145" v="3" actId="1076"/>
      <pc:docMkLst>
        <pc:docMk/>
      </pc:docMkLst>
      <pc:sldChg chg="modSp mod">
        <pc:chgData name="Teymourian, Ehsan - teymouex" userId="342216c5-47cc-418c-b3c5-eb62d0b7dc52" providerId="ADAL" clId="{5D4CD954-79CA-4914-9141-5577A8BCE420}" dt="2023-10-12T22:19:09.145" v="3" actId="1076"/>
        <pc:sldMkLst>
          <pc:docMk/>
          <pc:sldMk cId="1771524675" sldId="628"/>
        </pc:sldMkLst>
        <pc:spChg chg="mod">
          <ac:chgData name="Teymourian, Ehsan - teymouex" userId="342216c5-47cc-418c-b3c5-eb62d0b7dc52" providerId="ADAL" clId="{5D4CD954-79CA-4914-9141-5577A8BCE420}" dt="2023-10-12T22:19:09.145" v="3" actId="1076"/>
          <ac:spMkLst>
            <pc:docMk/>
            <pc:sldMk cId="1771524675" sldId="628"/>
            <ac:spMk id="3" creationId="{5E85B046-FF30-4EA4-82F7-81565F436822}"/>
          </ac:spMkLst>
        </pc:spChg>
      </pc:sldChg>
    </pc:docChg>
  </pc:docChgLst>
  <pc:docChgLst>
    <pc:chgData name="Teymourian, Ehsan - teymouex" userId="342216c5-47cc-418c-b3c5-eb62d0b7dc52" providerId="ADAL" clId="{460A2613-F2D1-40C2-B51A-500C1D872398}"/>
    <pc:docChg chg="addSld delSld modSld sldOrd">
      <pc:chgData name="Teymourian, Ehsan - teymouex" userId="342216c5-47cc-418c-b3c5-eb62d0b7dc52" providerId="ADAL" clId="{460A2613-F2D1-40C2-B51A-500C1D872398}" dt="2023-11-06T02:42:35.699" v="85" actId="6549"/>
      <pc:docMkLst>
        <pc:docMk/>
      </pc:docMkLst>
      <pc:sldChg chg="modSp mod ord">
        <pc:chgData name="Teymourian, Ehsan - teymouex" userId="342216c5-47cc-418c-b3c5-eb62d0b7dc52" providerId="ADAL" clId="{460A2613-F2D1-40C2-B51A-500C1D872398}" dt="2023-11-06T02:34:31.892" v="49"/>
        <pc:sldMkLst>
          <pc:docMk/>
          <pc:sldMk cId="0" sldId="391"/>
        </pc:sldMkLst>
        <pc:spChg chg="mod">
          <ac:chgData name="Teymourian, Ehsan - teymouex" userId="342216c5-47cc-418c-b3c5-eb62d0b7dc52" providerId="ADAL" clId="{460A2613-F2D1-40C2-B51A-500C1D872398}" dt="2023-11-06T02:33:14.207" v="41" actId="108"/>
          <ac:spMkLst>
            <pc:docMk/>
            <pc:sldMk cId="0" sldId="391"/>
            <ac:spMk id="282626" creationId="{00000000-0000-0000-0000-000000000000}"/>
          </ac:spMkLst>
        </pc:spChg>
      </pc:sldChg>
      <pc:sldChg chg="modSp mod">
        <pc:chgData name="Teymourian, Ehsan - teymouex" userId="342216c5-47cc-418c-b3c5-eb62d0b7dc52" providerId="ADAL" clId="{460A2613-F2D1-40C2-B51A-500C1D872398}" dt="2023-11-06T02:37:38.859" v="70" actId="20577"/>
        <pc:sldMkLst>
          <pc:docMk/>
          <pc:sldMk cId="631919006" sldId="502"/>
        </pc:sldMkLst>
        <pc:spChg chg="mod">
          <ac:chgData name="Teymourian, Ehsan - teymouex" userId="342216c5-47cc-418c-b3c5-eb62d0b7dc52" providerId="ADAL" clId="{460A2613-F2D1-40C2-B51A-500C1D872398}" dt="2023-11-06T02:37:38.859" v="70" actId="20577"/>
          <ac:spMkLst>
            <pc:docMk/>
            <pc:sldMk cId="631919006" sldId="502"/>
            <ac:spMk id="2" creationId="{00000000-0000-0000-0000-000000000000}"/>
          </ac:spMkLst>
        </pc:spChg>
      </pc:sldChg>
      <pc:sldChg chg="modSp mod">
        <pc:chgData name="Teymourian, Ehsan - teymouex" userId="342216c5-47cc-418c-b3c5-eb62d0b7dc52" providerId="ADAL" clId="{460A2613-F2D1-40C2-B51A-500C1D872398}" dt="2023-11-06T02:37:21.712" v="66" actId="20577"/>
        <pc:sldMkLst>
          <pc:docMk/>
          <pc:sldMk cId="750967053" sldId="504"/>
        </pc:sldMkLst>
        <pc:spChg chg="mod">
          <ac:chgData name="Teymourian, Ehsan - teymouex" userId="342216c5-47cc-418c-b3c5-eb62d0b7dc52" providerId="ADAL" clId="{460A2613-F2D1-40C2-B51A-500C1D872398}" dt="2023-11-06T02:37:21.712" v="66" actId="20577"/>
          <ac:spMkLst>
            <pc:docMk/>
            <pc:sldMk cId="750967053" sldId="504"/>
            <ac:spMk id="2" creationId="{00000000-0000-0000-0000-000000000000}"/>
          </ac:spMkLst>
        </pc:spChg>
      </pc:sldChg>
      <pc:sldChg chg="modSp del mod ord">
        <pc:chgData name="Teymourian, Ehsan - teymouex" userId="342216c5-47cc-418c-b3c5-eb62d0b7dc52" providerId="ADAL" clId="{460A2613-F2D1-40C2-B51A-500C1D872398}" dt="2023-11-06T02:42:32.942" v="84" actId="47"/>
        <pc:sldMkLst>
          <pc:docMk/>
          <pc:sldMk cId="3607930410" sldId="549"/>
        </pc:sldMkLst>
        <pc:spChg chg="mod">
          <ac:chgData name="Teymourian, Ehsan - teymouex" userId="342216c5-47cc-418c-b3c5-eb62d0b7dc52" providerId="ADAL" clId="{460A2613-F2D1-40C2-B51A-500C1D872398}" dt="2023-11-06T02:33:34.667" v="43" actId="6549"/>
          <ac:spMkLst>
            <pc:docMk/>
            <pc:sldMk cId="3607930410" sldId="549"/>
            <ac:spMk id="2" creationId="{00000000-0000-0000-0000-000000000000}"/>
          </ac:spMkLst>
        </pc:spChg>
      </pc:sldChg>
      <pc:sldChg chg="modSp mod">
        <pc:chgData name="Teymourian, Ehsan - teymouex" userId="342216c5-47cc-418c-b3c5-eb62d0b7dc52" providerId="ADAL" clId="{460A2613-F2D1-40C2-B51A-500C1D872398}" dt="2023-11-06T02:37:32.765" v="69" actId="20577"/>
        <pc:sldMkLst>
          <pc:docMk/>
          <pc:sldMk cId="3760207593" sldId="591"/>
        </pc:sldMkLst>
        <pc:spChg chg="mod">
          <ac:chgData name="Teymourian, Ehsan - teymouex" userId="342216c5-47cc-418c-b3c5-eb62d0b7dc52" providerId="ADAL" clId="{460A2613-F2D1-40C2-B51A-500C1D872398}" dt="2023-11-06T02:37:32.765" v="69" actId="20577"/>
          <ac:spMkLst>
            <pc:docMk/>
            <pc:sldMk cId="3760207593" sldId="591"/>
            <ac:spMk id="2" creationId="{00000000-0000-0000-0000-000000000000}"/>
          </ac:spMkLst>
        </pc:spChg>
      </pc:sldChg>
      <pc:sldChg chg="modSp mod">
        <pc:chgData name="Teymourian, Ehsan - teymouex" userId="342216c5-47cc-418c-b3c5-eb62d0b7dc52" providerId="ADAL" clId="{460A2613-F2D1-40C2-B51A-500C1D872398}" dt="2023-11-06T02:37:29.914" v="68" actId="20577"/>
        <pc:sldMkLst>
          <pc:docMk/>
          <pc:sldMk cId="3424970077" sldId="592"/>
        </pc:sldMkLst>
        <pc:spChg chg="mod">
          <ac:chgData name="Teymourian, Ehsan - teymouex" userId="342216c5-47cc-418c-b3c5-eb62d0b7dc52" providerId="ADAL" clId="{460A2613-F2D1-40C2-B51A-500C1D872398}" dt="2023-11-06T02:37:29.914" v="68" actId="20577"/>
          <ac:spMkLst>
            <pc:docMk/>
            <pc:sldMk cId="3424970077" sldId="592"/>
            <ac:spMk id="2" creationId="{00000000-0000-0000-0000-000000000000}"/>
          </ac:spMkLst>
        </pc:spChg>
      </pc:sldChg>
      <pc:sldChg chg="add">
        <pc:chgData name="Teymourian, Ehsan - teymouex" userId="342216c5-47cc-418c-b3c5-eb62d0b7dc52" providerId="ADAL" clId="{460A2613-F2D1-40C2-B51A-500C1D872398}" dt="2023-11-06T02:32:10.969" v="36"/>
        <pc:sldMkLst>
          <pc:docMk/>
          <pc:sldMk cId="727936391" sldId="594"/>
        </pc:sldMkLst>
      </pc:sldChg>
      <pc:sldChg chg="del">
        <pc:chgData name="Teymourian, Ehsan - teymouex" userId="342216c5-47cc-418c-b3c5-eb62d0b7dc52" providerId="ADAL" clId="{460A2613-F2D1-40C2-B51A-500C1D872398}" dt="2023-11-06T02:32:07.226" v="35" actId="2696"/>
        <pc:sldMkLst>
          <pc:docMk/>
          <pc:sldMk cId="2551474178" sldId="594"/>
        </pc:sldMkLst>
      </pc:sldChg>
      <pc:sldChg chg="modSp mod">
        <pc:chgData name="Teymourian, Ehsan - teymouex" userId="342216c5-47cc-418c-b3c5-eb62d0b7dc52" providerId="ADAL" clId="{460A2613-F2D1-40C2-B51A-500C1D872398}" dt="2023-11-06T02:37:12.654" v="64" actId="20577"/>
        <pc:sldMkLst>
          <pc:docMk/>
          <pc:sldMk cId="3022723361" sldId="595"/>
        </pc:sldMkLst>
        <pc:spChg chg="mod">
          <ac:chgData name="Teymourian, Ehsan - teymouex" userId="342216c5-47cc-418c-b3c5-eb62d0b7dc52" providerId="ADAL" clId="{460A2613-F2D1-40C2-B51A-500C1D872398}" dt="2023-11-06T02:37:12.654" v="64" actId="20577"/>
          <ac:spMkLst>
            <pc:docMk/>
            <pc:sldMk cId="3022723361" sldId="595"/>
            <ac:spMk id="2" creationId="{00000000-0000-0000-0000-000000000000}"/>
          </ac:spMkLst>
        </pc:spChg>
      </pc:sldChg>
      <pc:sldChg chg="modSp mod">
        <pc:chgData name="Teymourian, Ehsan - teymouex" userId="342216c5-47cc-418c-b3c5-eb62d0b7dc52" providerId="ADAL" clId="{460A2613-F2D1-40C2-B51A-500C1D872398}" dt="2023-11-06T02:37:07.679" v="63" actId="20577"/>
        <pc:sldMkLst>
          <pc:docMk/>
          <pc:sldMk cId="3822735328" sldId="596"/>
        </pc:sldMkLst>
        <pc:spChg chg="mod">
          <ac:chgData name="Teymourian, Ehsan - teymouex" userId="342216c5-47cc-418c-b3c5-eb62d0b7dc52" providerId="ADAL" clId="{460A2613-F2D1-40C2-B51A-500C1D872398}" dt="2023-11-06T02:37:07.679" v="63" actId="20577"/>
          <ac:spMkLst>
            <pc:docMk/>
            <pc:sldMk cId="3822735328" sldId="596"/>
            <ac:spMk id="2" creationId="{00000000-0000-0000-0000-000000000000}"/>
          </ac:spMkLst>
        </pc:spChg>
      </pc:sldChg>
      <pc:sldChg chg="add">
        <pc:chgData name="Teymourian, Ehsan - teymouex" userId="342216c5-47cc-418c-b3c5-eb62d0b7dc52" providerId="ADAL" clId="{460A2613-F2D1-40C2-B51A-500C1D872398}" dt="2023-11-06T02:32:10.969" v="36"/>
        <pc:sldMkLst>
          <pc:docMk/>
          <pc:sldMk cId="3201511103" sldId="597"/>
        </pc:sldMkLst>
      </pc:sldChg>
      <pc:sldChg chg="del">
        <pc:chgData name="Teymourian, Ehsan - teymouex" userId="342216c5-47cc-418c-b3c5-eb62d0b7dc52" providerId="ADAL" clId="{460A2613-F2D1-40C2-B51A-500C1D872398}" dt="2023-11-06T02:32:07.226" v="35" actId="2696"/>
        <pc:sldMkLst>
          <pc:docMk/>
          <pc:sldMk cId="3535252249" sldId="597"/>
        </pc:sldMkLst>
      </pc:sldChg>
      <pc:sldChg chg="modSp mod">
        <pc:chgData name="Teymourian, Ehsan - teymouex" userId="342216c5-47cc-418c-b3c5-eb62d0b7dc52" providerId="ADAL" clId="{460A2613-F2D1-40C2-B51A-500C1D872398}" dt="2023-11-06T02:37:04.267" v="62" actId="20577"/>
        <pc:sldMkLst>
          <pc:docMk/>
          <pc:sldMk cId="816501237" sldId="599"/>
        </pc:sldMkLst>
        <pc:spChg chg="mod">
          <ac:chgData name="Teymourian, Ehsan - teymouex" userId="342216c5-47cc-418c-b3c5-eb62d0b7dc52" providerId="ADAL" clId="{460A2613-F2D1-40C2-B51A-500C1D872398}" dt="2023-11-06T02:37:04.267" v="62" actId="20577"/>
          <ac:spMkLst>
            <pc:docMk/>
            <pc:sldMk cId="816501237" sldId="599"/>
            <ac:spMk id="2" creationId="{00000000-0000-0000-0000-000000000000}"/>
          </ac:spMkLst>
        </pc:spChg>
      </pc:sldChg>
      <pc:sldChg chg="add">
        <pc:chgData name="Teymourian, Ehsan - teymouex" userId="342216c5-47cc-418c-b3c5-eb62d0b7dc52" providerId="ADAL" clId="{460A2613-F2D1-40C2-B51A-500C1D872398}" dt="2023-11-06T02:38:16.882" v="75"/>
        <pc:sldMkLst>
          <pc:docMk/>
          <pc:sldMk cId="1241920117" sldId="600"/>
        </pc:sldMkLst>
      </pc:sldChg>
      <pc:sldChg chg="modSp del mod">
        <pc:chgData name="Teymourian, Ehsan - teymouex" userId="342216c5-47cc-418c-b3c5-eb62d0b7dc52" providerId="ADAL" clId="{460A2613-F2D1-40C2-B51A-500C1D872398}" dt="2023-11-06T02:38:11.677" v="74" actId="2696"/>
        <pc:sldMkLst>
          <pc:docMk/>
          <pc:sldMk cId="2564139583" sldId="600"/>
        </pc:sldMkLst>
        <pc:spChg chg="mod">
          <ac:chgData name="Teymourian, Ehsan - teymouex" userId="342216c5-47cc-418c-b3c5-eb62d0b7dc52" providerId="ADAL" clId="{460A2613-F2D1-40C2-B51A-500C1D872398}" dt="2023-11-06T02:38:07.200" v="73" actId="6549"/>
          <ac:spMkLst>
            <pc:docMk/>
            <pc:sldMk cId="2564139583" sldId="600"/>
            <ac:spMk id="2" creationId="{00000000-0000-0000-0000-000000000000}"/>
          </ac:spMkLst>
        </pc:spChg>
      </pc:sldChg>
      <pc:sldChg chg="ord">
        <pc:chgData name="Teymourian, Ehsan - teymouex" userId="342216c5-47cc-418c-b3c5-eb62d0b7dc52" providerId="ADAL" clId="{460A2613-F2D1-40C2-B51A-500C1D872398}" dt="2023-11-06T02:35:01.714" v="55"/>
        <pc:sldMkLst>
          <pc:docMk/>
          <pc:sldMk cId="2597800127" sldId="601"/>
        </pc:sldMkLst>
      </pc:sldChg>
      <pc:sldChg chg="modSp mod">
        <pc:chgData name="Teymourian, Ehsan - teymouex" userId="342216c5-47cc-418c-b3c5-eb62d0b7dc52" providerId="ADAL" clId="{460A2613-F2D1-40C2-B51A-500C1D872398}" dt="2023-11-06T02:30:57.513" v="34" actId="20577"/>
        <pc:sldMkLst>
          <pc:docMk/>
          <pc:sldMk cId="3050612438" sldId="602"/>
        </pc:sldMkLst>
        <pc:spChg chg="mod">
          <ac:chgData name="Teymourian, Ehsan - teymouex" userId="342216c5-47cc-418c-b3c5-eb62d0b7dc52" providerId="ADAL" clId="{460A2613-F2D1-40C2-B51A-500C1D872398}" dt="2023-11-06T02:30:57.513" v="34" actId="20577"/>
          <ac:spMkLst>
            <pc:docMk/>
            <pc:sldMk cId="3050612438" sldId="602"/>
            <ac:spMk id="2" creationId="{00000000-0000-0000-0000-000000000000}"/>
          </ac:spMkLst>
        </pc:spChg>
      </pc:sldChg>
      <pc:sldChg chg="del">
        <pc:chgData name="Teymourian, Ehsan - teymouex" userId="342216c5-47cc-418c-b3c5-eb62d0b7dc52" providerId="ADAL" clId="{460A2613-F2D1-40C2-B51A-500C1D872398}" dt="2023-11-06T02:29:01.199" v="1" actId="47"/>
        <pc:sldMkLst>
          <pc:docMk/>
          <pc:sldMk cId="3839820427" sldId="603"/>
        </pc:sldMkLst>
      </pc:sldChg>
      <pc:sldChg chg="del">
        <pc:chgData name="Teymourian, Ehsan - teymouex" userId="342216c5-47cc-418c-b3c5-eb62d0b7dc52" providerId="ADAL" clId="{460A2613-F2D1-40C2-B51A-500C1D872398}" dt="2023-11-06T02:29:01.199" v="1" actId="47"/>
        <pc:sldMkLst>
          <pc:docMk/>
          <pc:sldMk cId="3924224515" sldId="604"/>
        </pc:sldMkLst>
      </pc:sldChg>
      <pc:sldChg chg="modSp mod">
        <pc:chgData name="Teymourian, Ehsan - teymouex" userId="342216c5-47cc-418c-b3c5-eb62d0b7dc52" providerId="ADAL" clId="{460A2613-F2D1-40C2-B51A-500C1D872398}" dt="2023-11-06T02:30:46.600" v="30" actId="20577"/>
        <pc:sldMkLst>
          <pc:docMk/>
          <pc:sldMk cId="4042018836" sldId="605"/>
        </pc:sldMkLst>
        <pc:spChg chg="mod">
          <ac:chgData name="Teymourian, Ehsan - teymouex" userId="342216c5-47cc-418c-b3c5-eb62d0b7dc52" providerId="ADAL" clId="{460A2613-F2D1-40C2-B51A-500C1D872398}" dt="2023-11-06T02:30:46.600" v="30" actId="20577"/>
          <ac:spMkLst>
            <pc:docMk/>
            <pc:sldMk cId="4042018836" sldId="605"/>
            <ac:spMk id="2" creationId="{00000000-0000-0000-0000-000000000000}"/>
          </ac:spMkLst>
        </pc:spChg>
      </pc:sldChg>
      <pc:sldChg chg="add del">
        <pc:chgData name="Teymourian, Ehsan - teymouex" userId="342216c5-47cc-418c-b3c5-eb62d0b7dc52" providerId="ADAL" clId="{460A2613-F2D1-40C2-B51A-500C1D872398}" dt="2023-11-06T02:30:12.240" v="15"/>
        <pc:sldMkLst>
          <pc:docMk/>
          <pc:sldMk cId="1854726417" sldId="606"/>
        </pc:sldMkLst>
      </pc:sldChg>
      <pc:sldChg chg="del">
        <pc:chgData name="Teymourian, Ehsan - teymouex" userId="342216c5-47cc-418c-b3c5-eb62d0b7dc52" providerId="ADAL" clId="{460A2613-F2D1-40C2-B51A-500C1D872398}" dt="2023-11-06T02:30:02.986" v="11" actId="47"/>
        <pc:sldMkLst>
          <pc:docMk/>
          <pc:sldMk cId="4119206482" sldId="607"/>
        </pc:sldMkLst>
      </pc:sldChg>
      <pc:sldChg chg="modSp mod">
        <pc:chgData name="Teymourian, Ehsan - teymouex" userId="342216c5-47cc-418c-b3c5-eb62d0b7dc52" providerId="ADAL" clId="{460A2613-F2D1-40C2-B51A-500C1D872398}" dt="2023-11-06T02:38:54.421" v="81" actId="20577"/>
        <pc:sldMkLst>
          <pc:docMk/>
          <pc:sldMk cId="1010644791" sldId="609"/>
        </pc:sldMkLst>
        <pc:spChg chg="mod">
          <ac:chgData name="Teymourian, Ehsan - teymouex" userId="342216c5-47cc-418c-b3c5-eb62d0b7dc52" providerId="ADAL" clId="{460A2613-F2D1-40C2-B51A-500C1D872398}" dt="2023-11-06T02:38:54.421" v="81" actId="20577"/>
          <ac:spMkLst>
            <pc:docMk/>
            <pc:sldMk cId="1010644791" sldId="609"/>
            <ac:spMk id="2" creationId="{00000000-0000-0000-0000-000000000000}"/>
          </ac:spMkLst>
        </pc:spChg>
      </pc:sldChg>
      <pc:sldChg chg="modSp mod">
        <pc:chgData name="Teymourian, Ehsan - teymouex" userId="342216c5-47cc-418c-b3c5-eb62d0b7dc52" providerId="ADAL" clId="{460A2613-F2D1-40C2-B51A-500C1D872398}" dt="2023-11-06T02:38:49.517" v="79" actId="20577"/>
        <pc:sldMkLst>
          <pc:docMk/>
          <pc:sldMk cId="1315443067" sldId="611"/>
        </pc:sldMkLst>
        <pc:spChg chg="mod">
          <ac:chgData name="Teymourian, Ehsan - teymouex" userId="342216c5-47cc-418c-b3c5-eb62d0b7dc52" providerId="ADAL" clId="{460A2613-F2D1-40C2-B51A-500C1D872398}" dt="2023-11-06T02:38:49.517" v="79" actId="20577"/>
          <ac:spMkLst>
            <pc:docMk/>
            <pc:sldMk cId="1315443067" sldId="611"/>
            <ac:spMk id="2" creationId="{00000000-0000-0000-0000-000000000000}"/>
          </ac:spMkLst>
        </pc:spChg>
      </pc:sldChg>
      <pc:sldChg chg="modSp del mod ord">
        <pc:chgData name="Teymourian, Ehsan - teymouex" userId="342216c5-47cc-418c-b3c5-eb62d0b7dc52" providerId="ADAL" clId="{460A2613-F2D1-40C2-B51A-500C1D872398}" dt="2023-11-06T02:42:32.942" v="84" actId="47"/>
        <pc:sldMkLst>
          <pc:docMk/>
          <pc:sldMk cId="2792699241" sldId="612"/>
        </pc:sldMkLst>
        <pc:spChg chg="mod">
          <ac:chgData name="Teymourian, Ehsan - teymouex" userId="342216c5-47cc-418c-b3c5-eb62d0b7dc52" providerId="ADAL" clId="{460A2613-F2D1-40C2-B51A-500C1D872398}" dt="2023-11-06T02:33:43.795" v="45" actId="6549"/>
          <ac:spMkLst>
            <pc:docMk/>
            <pc:sldMk cId="2792699241" sldId="612"/>
            <ac:spMk id="2" creationId="{00000000-0000-0000-0000-000000000000}"/>
          </ac:spMkLst>
        </pc:spChg>
      </pc:sldChg>
      <pc:sldChg chg="modSp mod ord">
        <pc:chgData name="Teymourian, Ehsan - teymouex" userId="342216c5-47cc-418c-b3c5-eb62d0b7dc52" providerId="ADAL" clId="{460A2613-F2D1-40C2-B51A-500C1D872398}" dt="2023-11-06T02:42:35.699" v="85" actId="6549"/>
        <pc:sldMkLst>
          <pc:docMk/>
          <pc:sldMk cId="3955661578" sldId="613"/>
        </pc:sldMkLst>
        <pc:spChg chg="mod">
          <ac:chgData name="Teymourian, Ehsan - teymouex" userId="342216c5-47cc-418c-b3c5-eb62d0b7dc52" providerId="ADAL" clId="{460A2613-F2D1-40C2-B51A-500C1D872398}" dt="2023-11-06T02:42:35.699" v="85" actId="6549"/>
          <ac:spMkLst>
            <pc:docMk/>
            <pc:sldMk cId="3955661578" sldId="613"/>
            <ac:spMk id="2" creationId="{00000000-0000-0000-0000-000000000000}"/>
          </ac:spMkLst>
        </pc:spChg>
      </pc:sldChg>
      <pc:sldChg chg="del">
        <pc:chgData name="Teymourian, Ehsan - teymouex" userId="342216c5-47cc-418c-b3c5-eb62d0b7dc52" providerId="ADAL" clId="{460A2613-F2D1-40C2-B51A-500C1D872398}" dt="2023-11-06T02:38:42.586" v="78" actId="47"/>
        <pc:sldMkLst>
          <pc:docMk/>
          <pc:sldMk cId="3754453104" sldId="614"/>
        </pc:sldMkLst>
      </pc:sldChg>
      <pc:sldChg chg="modSp mod">
        <pc:chgData name="Teymourian, Ehsan - teymouex" userId="342216c5-47cc-418c-b3c5-eb62d0b7dc52" providerId="ADAL" clId="{460A2613-F2D1-40C2-B51A-500C1D872398}" dt="2023-11-06T02:41:25.325" v="83" actId="6549"/>
        <pc:sldMkLst>
          <pc:docMk/>
          <pc:sldMk cId="2872005472" sldId="625"/>
        </pc:sldMkLst>
        <pc:spChg chg="mod">
          <ac:chgData name="Teymourian, Ehsan - teymouex" userId="342216c5-47cc-418c-b3c5-eb62d0b7dc52" providerId="ADAL" clId="{460A2613-F2D1-40C2-B51A-500C1D872398}" dt="2023-11-06T02:41:25.325" v="83" actId="6549"/>
          <ac:spMkLst>
            <pc:docMk/>
            <pc:sldMk cId="2872005472" sldId="625"/>
            <ac:spMk id="2" creationId="{00000000-0000-0000-0000-000000000000}"/>
          </ac:spMkLst>
        </pc:spChg>
      </pc:sldChg>
      <pc:sldChg chg="modSp mod">
        <pc:chgData name="Teymourian, Ehsan - teymouex" userId="342216c5-47cc-418c-b3c5-eb62d0b7dc52" providerId="ADAL" clId="{460A2613-F2D1-40C2-B51A-500C1D872398}" dt="2023-11-06T02:37:15.689" v="65" actId="20577"/>
        <pc:sldMkLst>
          <pc:docMk/>
          <pc:sldMk cId="3976823677" sldId="631"/>
        </pc:sldMkLst>
        <pc:spChg chg="mod">
          <ac:chgData name="Teymourian, Ehsan - teymouex" userId="342216c5-47cc-418c-b3c5-eb62d0b7dc52" providerId="ADAL" clId="{460A2613-F2D1-40C2-B51A-500C1D872398}" dt="2023-11-06T02:37:15.689" v="65" actId="20577"/>
          <ac:spMkLst>
            <pc:docMk/>
            <pc:sldMk cId="3976823677" sldId="631"/>
            <ac:spMk id="2" creationId="{00000000-0000-0000-0000-000000000000}"/>
          </ac:spMkLst>
        </pc:spChg>
      </pc:sldChg>
      <pc:sldChg chg="modSp mod">
        <pc:chgData name="Teymourian, Ehsan - teymouex" userId="342216c5-47cc-418c-b3c5-eb62d0b7dc52" providerId="ADAL" clId="{460A2613-F2D1-40C2-B51A-500C1D872398}" dt="2023-11-06T02:38:57.243" v="82" actId="20577"/>
        <pc:sldMkLst>
          <pc:docMk/>
          <pc:sldMk cId="3649232982" sldId="635"/>
        </pc:sldMkLst>
        <pc:spChg chg="mod">
          <ac:chgData name="Teymourian, Ehsan - teymouex" userId="342216c5-47cc-418c-b3c5-eb62d0b7dc52" providerId="ADAL" clId="{460A2613-F2D1-40C2-B51A-500C1D872398}" dt="2023-11-06T02:38:57.243" v="82" actId="20577"/>
          <ac:spMkLst>
            <pc:docMk/>
            <pc:sldMk cId="3649232982" sldId="635"/>
            <ac:spMk id="2" creationId="{267B0D66-0EAA-4C63-8CA3-FA95627E3054}"/>
          </ac:spMkLst>
        </pc:spChg>
      </pc:sldChg>
      <pc:sldChg chg="modSp mod">
        <pc:chgData name="Teymourian, Ehsan - teymouex" userId="342216c5-47cc-418c-b3c5-eb62d0b7dc52" providerId="ADAL" clId="{460A2613-F2D1-40C2-B51A-500C1D872398}" dt="2023-11-06T02:38:51.645" v="80" actId="20577"/>
        <pc:sldMkLst>
          <pc:docMk/>
          <pc:sldMk cId="1525169655" sldId="637"/>
        </pc:sldMkLst>
        <pc:spChg chg="mod">
          <ac:chgData name="Teymourian, Ehsan - teymouex" userId="342216c5-47cc-418c-b3c5-eb62d0b7dc52" providerId="ADAL" clId="{460A2613-F2D1-40C2-B51A-500C1D872398}" dt="2023-11-06T02:38:51.645" v="80" actId="20577"/>
          <ac:spMkLst>
            <pc:docMk/>
            <pc:sldMk cId="1525169655" sldId="637"/>
            <ac:spMk id="7" creationId="{99411446-E128-4E0A-AB94-6769956D9E80}"/>
          </ac:spMkLst>
        </pc:spChg>
      </pc:sldChg>
      <pc:sldChg chg="modSp del mod">
        <pc:chgData name="Teymourian, Ehsan - teymouex" userId="342216c5-47cc-418c-b3c5-eb62d0b7dc52" providerId="ADAL" clId="{460A2613-F2D1-40C2-B51A-500C1D872398}" dt="2023-11-06T02:38:11.677" v="74" actId="2696"/>
        <pc:sldMkLst>
          <pc:docMk/>
          <pc:sldMk cId="1792227670" sldId="638"/>
        </pc:sldMkLst>
        <pc:spChg chg="mod">
          <ac:chgData name="Teymourian, Ehsan - teymouex" userId="342216c5-47cc-418c-b3c5-eb62d0b7dc52" providerId="ADAL" clId="{460A2613-F2D1-40C2-B51A-500C1D872398}" dt="2023-11-06T02:36:26.115" v="61" actId="20577"/>
          <ac:spMkLst>
            <pc:docMk/>
            <pc:sldMk cId="1792227670" sldId="638"/>
            <ac:spMk id="7" creationId="{9584593C-027C-4CD3-BD5D-78617DBBE4D3}"/>
          </ac:spMkLst>
        </pc:spChg>
      </pc:sldChg>
      <pc:sldChg chg="add">
        <pc:chgData name="Teymourian, Ehsan - teymouex" userId="342216c5-47cc-418c-b3c5-eb62d0b7dc52" providerId="ADAL" clId="{460A2613-F2D1-40C2-B51A-500C1D872398}" dt="2023-11-06T02:38:39.684" v="77"/>
        <pc:sldMkLst>
          <pc:docMk/>
          <pc:sldMk cId="2432422741" sldId="638"/>
        </pc:sldMkLst>
      </pc:sldChg>
      <pc:sldChg chg="add del">
        <pc:chgData name="Teymourian, Ehsan - teymouex" userId="342216c5-47cc-418c-b3c5-eb62d0b7dc52" providerId="ADAL" clId="{460A2613-F2D1-40C2-B51A-500C1D872398}" dt="2023-11-06T02:38:23.586" v="76" actId="2696"/>
        <pc:sldMkLst>
          <pc:docMk/>
          <pc:sldMk cId="4203229016" sldId="638"/>
        </pc:sldMkLst>
      </pc:sldChg>
      <pc:sldChg chg="modSp mod">
        <pc:chgData name="Teymourian, Ehsan - teymouex" userId="342216c5-47cc-418c-b3c5-eb62d0b7dc52" providerId="ADAL" clId="{460A2613-F2D1-40C2-B51A-500C1D872398}" dt="2023-11-06T02:37:25.624" v="67" actId="20577"/>
        <pc:sldMkLst>
          <pc:docMk/>
          <pc:sldMk cId="3223725093" sldId="639"/>
        </pc:sldMkLst>
        <pc:spChg chg="mod">
          <ac:chgData name="Teymourian, Ehsan - teymouex" userId="342216c5-47cc-418c-b3c5-eb62d0b7dc52" providerId="ADAL" clId="{460A2613-F2D1-40C2-B51A-500C1D872398}" dt="2023-11-06T02:37:25.624" v="67" actId="20577"/>
          <ac:spMkLst>
            <pc:docMk/>
            <pc:sldMk cId="3223725093" sldId="639"/>
            <ac:spMk id="2" creationId="{A8DE1868-3DF4-458D-A61F-1AE2C75F02E1}"/>
          </ac:spMkLst>
        </pc:spChg>
      </pc:sldChg>
      <pc:sldChg chg="ord">
        <pc:chgData name="Teymourian, Ehsan - teymouex" userId="342216c5-47cc-418c-b3c5-eb62d0b7dc52" providerId="ADAL" clId="{460A2613-F2D1-40C2-B51A-500C1D872398}" dt="2023-11-06T02:37:46.909" v="72"/>
        <pc:sldMkLst>
          <pc:docMk/>
          <pc:sldMk cId="2462593934" sldId="701"/>
        </pc:sldMkLst>
      </pc:sldChg>
      <pc:sldChg chg="modSp add mod">
        <pc:chgData name="Teymourian, Ehsan - teymouex" userId="342216c5-47cc-418c-b3c5-eb62d0b7dc52" providerId="ADAL" clId="{460A2613-F2D1-40C2-B51A-500C1D872398}" dt="2023-11-06T02:30:52.092" v="32" actId="20577"/>
        <pc:sldMkLst>
          <pc:docMk/>
          <pc:sldMk cId="472969987" sldId="707"/>
        </pc:sldMkLst>
        <pc:spChg chg="mod">
          <ac:chgData name="Teymourian, Ehsan - teymouex" userId="342216c5-47cc-418c-b3c5-eb62d0b7dc52" providerId="ADAL" clId="{460A2613-F2D1-40C2-B51A-500C1D872398}" dt="2023-11-06T02:30:52.092" v="32" actId="20577"/>
          <ac:spMkLst>
            <pc:docMk/>
            <pc:sldMk cId="472969987" sldId="707"/>
            <ac:spMk id="2" creationId="{00000000-0000-0000-0000-000000000000}"/>
          </ac:spMkLst>
        </pc:spChg>
      </pc:sldChg>
      <pc:sldChg chg="modSp add mod">
        <pc:chgData name="Teymourian, Ehsan - teymouex" userId="342216c5-47cc-418c-b3c5-eb62d0b7dc52" providerId="ADAL" clId="{460A2613-F2D1-40C2-B51A-500C1D872398}" dt="2023-11-06T02:30:38.818" v="28" actId="1038"/>
        <pc:sldMkLst>
          <pc:docMk/>
          <pc:sldMk cId="2093090343" sldId="708"/>
        </pc:sldMkLst>
        <pc:spChg chg="mod">
          <ac:chgData name="Teymourian, Ehsan - teymouex" userId="342216c5-47cc-418c-b3c5-eb62d0b7dc52" providerId="ADAL" clId="{460A2613-F2D1-40C2-B51A-500C1D872398}" dt="2023-11-06T02:30:29.599" v="19" actId="1076"/>
          <ac:spMkLst>
            <pc:docMk/>
            <pc:sldMk cId="2093090343" sldId="708"/>
            <ac:spMk id="2" creationId="{00000000-0000-0000-0000-000000000000}"/>
          </ac:spMkLst>
        </pc:spChg>
        <pc:picChg chg="mod">
          <ac:chgData name="Teymourian, Ehsan - teymouex" userId="342216c5-47cc-418c-b3c5-eb62d0b7dc52" providerId="ADAL" clId="{460A2613-F2D1-40C2-B51A-500C1D872398}" dt="2023-11-06T02:30:38.818" v="28" actId="1038"/>
          <ac:picMkLst>
            <pc:docMk/>
            <pc:sldMk cId="2093090343" sldId="708"/>
            <ac:picMk id="3" creationId="{A7C84FF3-473A-BD0A-0CB7-710162C40771}"/>
          </ac:picMkLst>
        </pc:picChg>
      </pc:sldChg>
    </pc:docChg>
  </pc:docChgLst>
  <pc:docChgLst>
    <pc:chgData name="Teymourian, Ehsan - teymouex" userId="342216c5-47cc-418c-b3c5-eb62d0b7dc52" providerId="ADAL" clId="{0628D7C6-1967-4CBF-918C-A94BC04DB7DF}"/>
    <pc:docChg chg="custSel delSld modSld">
      <pc:chgData name="Teymourian, Ehsan - teymouex" userId="342216c5-47cc-418c-b3c5-eb62d0b7dc52" providerId="ADAL" clId="{0628D7C6-1967-4CBF-918C-A94BC04DB7DF}" dt="2025-04-15T14:28:38.361" v="15" actId="47"/>
      <pc:docMkLst>
        <pc:docMk/>
      </pc:docMkLst>
      <pc:sldChg chg="addSp delSp modSp mod">
        <pc:chgData name="Teymourian, Ehsan - teymouex" userId="342216c5-47cc-418c-b3c5-eb62d0b7dc52" providerId="ADAL" clId="{0628D7C6-1967-4CBF-918C-A94BC04DB7DF}" dt="2025-04-14T23:01:49.179" v="13" actId="20577"/>
        <pc:sldMkLst>
          <pc:docMk/>
          <pc:sldMk cId="3822735328" sldId="596"/>
        </pc:sldMkLst>
        <pc:spChg chg="mod">
          <ac:chgData name="Teymourian, Ehsan - teymouex" userId="342216c5-47cc-418c-b3c5-eb62d0b7dc52" providerId="ADAL" clId="{0628D7C6-1967-4CBF-918C-A94BC04DB7DF}" dt="2025-04-14T23:01:49.179" v="13" actId="20577"/>
          <ac:spMkLst>
            <pc:docMk/>
            <pc:sldMk cId="3822735328" sldId="596"/>
            <ac:spMk id="6" creationId="{00000000-0000-0000-0000-000000000000}"/>
          </ac:spMkLst>
        </pc:spChg>
        <pc:spChg chg="add mod">
          <ac:chgData name="Teymourian, Ehsan - teymouex" userId="342216c5-47cc-418c-b3c5-eb62d0b7dc52" providerId="ADAL" clId="{0628D7C6-1967-4CBF-918C-A94BC04DB7DF}" dt="2025-04-14T23:01:43.436" v="11" actId="255"/>
          <ac:spMkLst>
            <pc:docMk/>
            <pc:sldMk cId="3822735328" sldId="596"/>
            <ac:spMk id="9" creationId="{00000000-0000-0000-0000-000000000000}"/>
          </ac:spMkLst>
        </pc:spChg>
        <pc:graphicFrameChg chg="del mod replId">
          <ac:chgData name="Teymourian, Ehsan - teymouex" userId="342216c5-47cc-418c-b3c5-eb62d0b7dc52" providerId="ADAL" clId="{0628D7C6-1967-4CBF-918C-A94BC04DB7DF}" dt="2025-04-14T23:01:27.073" v="6"/>
          <ac:graphicFrameMkLst>
            <pc:docMk/>
            <pc:sldMk cId="3822735328" sldId="596"/>
            <ac:graphicFrameMk id="4" creationId="{00000000-0000-0000-0000-000000000000}"/>
          </ac:graphicFrameMkLst>
        </pc:graphicFrameChg>
      </pc:sldChg>
      <pc:sldChg chg="modSp mod">
        <pc:chgData name="Teymourian, Ehsan - teymouex" userId="342216c5-47cc-418c-b3c5-eb62d0b7dc52" providerId="ADAL" clId="{0628D7C6-1967-4CBF-918C-A94BC04DB7DF}" dt="2025-04-14T13:14:10.135" v="3" actId="113"/>
        <pc:sldMkLst>
          <pc:docMk/>
          <pc:sldMk cId="3839820427" sldId="603"/>
        </pc:sldMkLst>
        <pc:spChg chg="mod">
          <ac:chgData name="Teymourian, Ehsan - teymouex" userId="342216c5-47cc-418c-b3c5-eb62d0b7dc52" providerId="ADAL" clId="{0628D7C6-1967-4CBF-918C-A94BC04DB7DF}" dt="2025-04-14T13:14:10.135" v="3" actId="113"/>
          <ac:spMkLst>
            <pc:docMk/>
            <pc:sldMk cId="3839820427" sldId="603"/>
            <ac:spMk id="8" creationId="{E9CC03C3-3368-4FFA-A4F8-F70C32767685}"/>
          </ac:spMkLst>
        </pc:spChg>
      </pc:sldChg>
      <pc:sldChg chg="delSp del mod">
        <pc:chgData name="Teymourian, Ehsan - teymouex" userId="342216c5-47cc-418c-b3c5-eb62d0b7dc52" providerId="ADAL" clId="{0628D7C6-1967-4CBF-918C-A94BC04DB7DF}" dt="2025-04-15T14:28:38.361" v="15" actId="47"/>
        <pc:sldMkLst>
          <pc:docMk/>
          <pc:sldMk cId="3189967369" sldId="706"/>
        </pc:sldMkLst>
        <pc:graphicFrameChg chg="del">
          <ac:chgData name="Teymourian, Ehsan - teymouex" userId="342216c5-47cc-418c-b3c5-eb62d0b7dc52" providerId="ADAL" clId="{0628D7C6-1967-4CBF-918C-A94BC04DB7DF}" dt="2025-04-15T14:28:35.440" v="14" actId="478"/>
          <ac:graphicFrameMkLst>
            <pc:docMk/>
            <pc:sldMk cId="3189967369" sldId="706"/>
            <ac:graphicFrameMk id="27" creationId="{855D5E3C-A1B2-D7AD-5328-C7ECD4019A2B}"/>
          </ac:graphicFrameMkLst>
        </pc:graphicFrameChg>
      </pc:sldChg>
    </pc:docChg>
  </pc:docChgLst>
  <pc:docChgLst>
    <pc:chgData name="Teymourian, Ehsan - teymouex" userId="342216c5-47cc-418c-b3c5-eb62d0b7dc52" providerId="ADAL" clId="{4A31B84E-2DA9-497A-9388-78BA306E0213}"/>
    <pc:docChg chg="custSel modSld">
      <pc:chgData name="Teymourian, Ehsan - teymouex" userId="342216c5-47cc-418c-b3c5-eb62d0b7dc52" providerId="ADAL" clId="{4A31B84E-2DA9-497A-9388-78BA306E0213}" dt="2024-04-06T15:22:52.110" v="17" actId="114"/>
      <pc:docMkLst>
        <pc:docMk/>
      </pc:docMkLst>
      <pc:sldChg chg="modSp mod">
        <pc:chgData name="Teymourian, Ehsan - teymouex" userId="342216c5-47cc-418c-b3c5-eb62d0b7dc52" providerId="ADAL" clId="{4A31B84E-2DA9-497A-9388-78BA306E0213}" dt="2024-04-06T15:22:52.110" v="17" actId="114"/>
        <pc:sldMkLst>
          <pc:docMk/>
          <pc:sldMk cId="0" sldId="391"/>
        </pc:sldMkLst>
        <pc:spChg chg="mod">
          <ac:chgData name="Teymourian, Ehsan - teymouex" userId="342216c5-47cc-418c-b3c5-eb62d0b7dc52" providerId="ADAL" clId="{4A31B84E-2DA9-497A-9388-78BA306E0213}" dt="2024-04-06T15:22:52.110" v="17" actId="114"/>
          <ac:spMkLst>
            <pc:docMk/>
            <pc:sldMk cId="0" sldId="391"/>
            <ac:spMk id="282626" creationId="{00000000-0000-0000-0000-000000000000}"/>
          </ac:spMkLst>
        </pc:spChg>
      </pc:sldChg>
      <pc:sldChg chg="modSp mod">
        <pc:chgData name="Teymourian, Ehsan - teymouex" userId="342216c5-47cc-418c-b3c5-eb62d0b7dc52" providerId="ADAL" clId="{4A31B84E-2DA9-497A-9388-78BA306E0213}" dt="2024-04-06T14:45:43.388" v="10" actId="20577"/>
        <pc:sldMkLst>
          <pc:docMk/>
          <pc:sldMk cId="2703559629" sldId="561"/>
        </pc:sldMkLst>
        <pc:spChg chg="mod">
          <ac:chgData name="Teymourian, Ehsan - teymouex" userId="342216c5-47cc-418c-b3c5-eb62d0b7dc52" providerId="ADAL" clId="{4A31B84E-2DA9-497A-9388-78BA306E0213}" dt="2024-04-06T14:45:43.388" v="10" actId="20577"/>
          <ac:spMkLst>
            <pc:docMk/>
            <pc:sldMk cId="2703559629" sldId="561"/>
            <ac:spMk id="14" creationId="{5182426A-E508-4EAE-A95E-58098F58DFA2}"/>
          </ac:spMkLst>
        </pc:spChg>
      </pc:sldChg>
      <pc:sldChg chg="addSp delSp modSp mod">
        <pc:chgData name="Teymourian, Ehsan - teymouex" userId="342216c5-47cc-418c-b3c5-eb62d0b7dc52" providerId="ADAL" clId="{4A31B84E-2DA9-497A-9388-78BA306E0213}" dt="2024-04-06T15:21:33.360" v="16" actId="1076"/>
        <pc:sldMkLst>
          <pc:docMk/>
          <pc:sldMk cId="2093090343" sldId="708"/>
        </pc:sldMkLst>
        <pc:picChg chg="del">
          <ac:chgData name="Teymourian, Ehsan - teymouex" userId="342216c5-47cc-418c-b3c5-eb62d0b7dc52" providerId="ADAL" clId="{4A31B84E-2DA9-497A-9388-78BA306E0213}" dt="2024-04-06T15:21:17.839" v="12" actId="478"/>
          <ac:picMkLst>
            <pc:docMk/>
            <pc:sldMk cId="2093090343" sldId="708"/>
            <ac:picMk id="3" creationId="{A7C84FF3-473A-BD0A-0CB7-710162C40771}"/>
          </ac:picMkLst>
        </pc:picChg>
        <pc:picChg chg="del">
          <ac:chgData name="Teymourian, Ehsan - teymouex" userId="342216c5-47cc-418c-b3c5-eb62d0b7dc52" providerId="ADAL" clId="{4A31B84E-2DA9-497A-9388-78BA306E0213}" dt="2024-04-06T15:21:13.617" v="11" actId="478"/>
          <ac:picMkLst>
            <pc:docMk/>
            <pc:sldMk cId="2093090343" sldId="708"/>
            <ac:picMk id="5" creationId="{06BB0427-54FE-3D65-1458-29273B89461E}"/>
          </ac:picMkLst>
        </pc:picChg>
        <pc:picChg chg="add mod">
          <ac:chgData name="Teymourian, Ehsan - teymouex" userId="342216c5-47cc-418c-b3c5-eb62d0b7dc52" providerId="ADAL" clId="{4A31B84E-2DA9-497A-9388-78BA306E0213}" dt="2024-04-06T15:21:33.360" v="16" actId="1076"/>
          <ac:picMkLst>
            <pc:docMk/>
            <pc:sldMk cId="2093090343" sldId="708"/>
            <ac:picMk id="6" creationId="{0DAD97C6-1DF4-C83E-5BA5-D4F966A60CA1}"/>
          </ac:picMkLst>
        </pc:picChg>
      </pc:sldChg>
    </pc:docChg>
  </pc:docChgLst>
  <pc:docChgLst>
    <pc:chgData name="Teymourian, Ehsan - teymouex" userId="342216c5-47cc-418c-b3c5-eb62d0b7dc52" providerId="ADAL" clId="{6D2AB603-AC0A-47D3-80C4-BED7FD4C92F3}"/>
    <pc:docChg chg="undo custSel addSld delSld modSld">
      <pc:chgData name="Teymourian, Ehsan - teymouex" userId="342216c5-47cc-418c-b3c5-eb62d0b7dc52" providerId="ADAL" clId="{6D2AB603-AC0A-47D3-80C4-BED7FD4C92F3}" dt="2024-11-06T14:26:55.842" v="1500" actId="1076"/>
      <pc:docMkLst>
        <pc:docMk/>
      </pc:docMkLst>
      <pc:sldChg chg="modSp mod">
        <pc:chgData name="Teymourian, Ehsan - teymouex" userId="342216c5-47cc-418c-b3c5-eb62d0b7dc52" providerId="ADAL" clId="{6D2AB603-AC0A-47D3-80C4-BED7FD4C92F3}" dt="2024-11-06T14:24:38.055" v="1483" actId="1076"/>
        <pc:sldMkLst>
          <pc:docMk/>
          <pc:sldMk cId="0" sldId="391"/>
        </pc:sldMkLst>
        <pc:spChg chg="mod">
          <ac:chgData name="Teymourian, Ehsan - teymouex" userId="342216c5-47cc-418c-b3c5-eb62d0b7dc52" providerId="ADAL" clId="{6D2AB603-AC0A-47D3-80C4-BED7FD4C92F3}" dt="2024-11-06T14:24:38.055" v="1483" actId="1076"/>
          <ac:spMkLst>
            <pc:docMk/>
            <pc:sldMk cId="0" sldId="391"/>
            <ac:spMk id="2" creationId="{CEA1734A-E50D-01D9-F6F1-199B29744697}"/>
          </ac:spMkLst>
        </pc:spChg>
        <pc:spChg chg="mod">
          <ac:chgData name="Teymourian, Ehsan - teymouex" userId="342216c5-47cc-418c-b3c5-eb62d0b7dc52" providerId="ADAL" clId="{6D2AB603-AC0A-47D3-80C4-BED7FD4C92F3}" dt="2024-11-06T14:21:14.849" v="1434" actId="20577"/>
          <ac:spMkLst>
            <pc:docMk/>
            <pc:sldMk cId="0" sldId="391"/>
            <ac:spMk id="282626" creationId="{00000000-0000-0000-0000-000000000000}"/>
          </ac:spMkLst>
        </pc:spChg>
        <pc:spChg chg="mod">
          <ac:chgData name="Teymourian, Ehsan - teymouex" userId="342216c5-47cc-418c-b3c5-eb62d0b7dc52" providerId="ADAL" clId="{6D2AB603-AC0A-47D3-80C4-BED7FD4C92F3}" dt="2024-11-06T14:24:30.192" v="1482" actId="20577"/>
          <ac:spMkLst>
            <pc:docMk/>
            <pc:sldMk cId="0" sldId="391"/>
            <ac:spMk id="282627" creationId="{00000000-0000-0000-0000-000000000000}"/>
          </ac:spMkLst>
        </pc:spChg>
        <pc:spChg chg="mod">
          <ac:chgData name="Teymourian, Ehsan - teymouex" userId="342216c5-47cc-418c-b3c5-eb62d0b7dc52" providerId="ADAL" clId="{6D2AB603-AC0A-47D3-80C4-BED7FD4C92F3}" dt="2024-11-01T13:34:29.774" v="609" actId="207"/>
          <ac:spMkLst>
            <pc:docMk/>
            <pc:sldMk cId="0" sldId="391"/>
            <ac:spMk id="282628" creationId="{00000000-0000-0000-0000-000000000000}"/>
          </ac:spMkLst>
        </pc:spChg>
      </pc:sldChg>
      <pc:sldChg chg="modSp mod">
        <pc:chgData name="Teymourian, Ehsan - teymouex" userId="342216c5-47cc-418c-b3c5-eb62d0b7dc52" providerId="ADAL" clId="{6D2AB603-AC0A-47D3-80C4-BED7FD4C92F3}" dt="2024-11-01T13:42:16.070" v="736" actId="113"/>
        <pc:sldMkLst>
          <pc:docMk/>
          <pc:sldMk cId="4277751760" sldId="438"/>
        </pc:sldMkLst>
        <pc:spChg chg="mod">
          <ac:chgData name="Teymourian, Ehsan - teymouex" userId="342216c5-47cc-418c-b3c5-eb62d0b7dc52" providerId="ADAL" clId="{6D2AB603-AC0A-47D3-80C4-BED7FD4C92F3}" dt="2024-11-01T13:42:16.070" v="736" actId="113"/>
          <ac:spMkLst>
            <pc:docMk/>
            <pc:sldMk cId="4277751760" sldId="438"/>
            <ac:spMk id="3" creationId="{00000000-0000-0000-0000-000000000000}"/>
          </ac:spMkLst>
        </pc:spChg>
      </pc:sldChg>
      <pc:sldChg chg="modSp mod">
        <pc:chgData name="Teymourian, Ehsan - teymouex" userId="342216c5-47cc-418c-b3c5-eb62d0b7dc52" providerId="ADAL" clId="{6D2AB603-AC0A-47D3-80C4-BED7FD4C92F3}" dt="2024-11-01T13:47:53.240" v="809" actId="20577"/>
        <pc:sldMkLst>
          <pc:docMk/>
          <pc:sldMk cId="631919006" sldId="502"/>
        </pc:sldMkLst>
        <pc:spChg chg="mod">
          <ac:chgData name="Teymourian, Ehsan - teymouex" userId="342216c5-47cc-418c-b3c5-eb62d0b7dc52" providerId="ADAL" clId="{6D2AB603-AC0A-47D3-80C4-BED7FD4C92F3}" dt="2024-11-01T13:47:53.240" v="809" actId="20577"/>
          <ac:spMkLst>
            <pc:docMk/>
            <pc:sldMk cId="631919006" sldId="502"/>
            <ac:spMk id="3" creationId="{00000000-0000-0000-0000-000000000000}"/>
          </ac:spMkLst>
        </pc:spChg>
      </pc:sldChg>
      <pc:sldChg chg="addSp delSp modSp mod">
        <pc:chgData name="Teymourian, Ehsan - teymouex" userId="342216c5-47cc-418c-b3c5-eb62d0b7dc52" providerId="ADAL" clId="{6D2AB603-AC0A-47D3-80C4-BED7FD4C92F3}" dt="2024-11-01T13:03:56.660" v="243" actId="404"/>
        <pc:sldMkLst>
          <pc:docMk/>
          <pc:sldMk cId="2905126335" sldId="503"/>
        </pc:sldMkLst>
        <pc:spChg chg="mod">
          <ac:chgData name="Teymourian, Ehsan - teymouex" userId="342216c5-47cc-418c-b3c5-eb62d0b7dc52" providerId="ADAL" clId="{6D2AB603-AC0A-47D3-80C4-BED7FD4C92F3}" dt="2024-11-01T13:03:56.660" v="243" actId="404"/>
          <ac:spMkLst>
            <pc:docMk/>
            <pc:sldMk cId="2905126335" sldId="503"/>
            <ac:spMk id="2" creationId="{00000000-0000-0000-0000-000000000000}"/>
          </ac:spMkLst>
        </pc:spChg>
        <pc:spChg chg="mod">
          <ac:chgData name="Teymourian, Ehsan - teymouex" userId="342216c5-47cc-418c-b3c5-eb62d0b7dc52" providerId="ADAL" clId="{6D2AB603-AC0A-47D3-80C4-BED7FD4C92F3}" dt="2024-11-01T13:03:42.518" v="241" actId="1076"/>
          <ac:spMkLst>
            <pc:docMk/>
            <pc:sldMk cId="2905126335" sldId="503"/>
            <ac:spMk id="3" creationId="{00000000-0000-0000-0000-000000000000}"/>
          </ac:spMkLst>
        </pc:spChg>
        <pc:spChg chg="del mod">
          <ac:chgData name="Teymourian, Ehsan - teymouex" userId="342216c5-47cc-418c-b3c5-eb62d0b7dc52" providerId="ADAL" clId="{6D2AB603-AC0A-47D3-80C4-BED7FD4C92F3}" dt="2024-11-01T13:02:23.901" v="222" actId="478"/>
          <ac:spMkLst>
            <pc:docMk/>
            <pc:sldMk cId="2905126335" sldId="503"/>
            <ac:spMk id="6" creationId="{9ADD8C75-764D-4E04-AEDE-2779B024C5E9}"/>
          </ac:spMkLst>
        </pc:spChg>
        <pc:spChg chg="del mod">
          <ac:chgData name="Teymourian, Ehsan - teymouex" userId="342216c5-47cc-418c-b3c5-eb62d0b7dc52" providerId="ADAL" clId="{6D2AB603-AC0A-47D3-80C4-BED7FD4C92F3}" dt="2024-11-01T13:01:42.935" v="213" actId="478"/>
          <ac:spMkLst>
            <pc:docMk/>
            <pc:sldMk cId="2905126335" sldId="503"/>
            <ac:spMk id="7" creationId="{204B80BA-1422-434F-88F3-48A260C6C6F8}"/>
          </ac:spMkLst>
        </pc:spChg>
        <pc:spChg chg="mod">
          <ac:chgData name="Teymourian, Ehsan - teymouex" userId="342216c5-47cc-418c-b3c5-eb62d0b7dc52" providerId="ADAL" clId="{6D2AB603-AC0A-47D3-80C4-BED7FD4C92F3}" dt="2024-11-01T13:03:49.394" v="242" actId="1076"/>
          <ac:spMkLst>
            <pc:docMk/>
            <pc:sldMk cId="2905126335" sldId="503"/>
            <ac:spMk id="8" creationId="{E3404A74-765A-4D8E-B9D1-AFF8E2FC36CF}"/>
          </ac:spMkLst>
        </pc:spChg>
        <pc:spChg chg="del mod">
          <ac:chgData name="Teymourian, Ehsan - teymouex" userId="342216c5-47cc-418c-b3c5-eb62d0b7dc52" providerId="ADAL" clId="{6D2AB603-AC0A-47D3-80C4-BED7FD4C92F3}" dt="2024-11-01T13:02:12.258" v="218" actId="478"/>
          <ac:spMkLst>
            <pc:docMk/>
            <pc:sldMk cId="2905126335" sldId="503"/>
            <ac:spMk id="9" creationId="{DE93C401-BF80-4C04-9337-18E39A331B33}"/>
          </ac:spMkLst>
        </pc:spChg>
        <pc:spChg chg="add del mod">
          <ac:chgData name="Teymourian, Ehsan - teymouex" userId="342216c5-47cc-418c-b3c5-eb62d0b7dc52" providerId="ADAL" clId="{6D2AB603-AC0A-47D3-80C4-BED7FD4C92F3}" dt="2024-11-01T13:01:24.108" v="204" actId="478"/>
          <ac:spMkLst>
            <pc:docMk/>
            <pc:sldMk cId="2905126335" sldId="503"/>
            <ac:spMk id="12" creationId="{6DFC544E-4086-4876-8CAD-0E89666A49CB}"/>
          </ac:spMkLst>
        </pc:spChg>
        <pc:spChg chg="add del mod">
          <ac:chgData name="Teymourian, Ehsan - teymouex" userId="342216c5-47cc-418c-b3c5-eb62d0b7dc52" providerId="ADAL" clId="{6D2AB603-AC0A-47D3-80C4-BED7FD4C92F3}" dt="2024-11-01T12:58:56.895" v="161" actId="478"/>
          <ac:spMkLst>
            <pc:docMk/>
            <pc:sldMk cId="2905126335" sldId="503"/>
            <ac:spMk id="13" creationId="{28BAF222-5EBE-4C55-8A07-37B49DBBB246}"/>
          </ac:spMkLst>
        </pc:spChg>
        <pc:spChg chg="add mod">
          <ac:chgData name="Teymourian, Ehsan - teymouex" userId="342216c5-47cc-418c-b3c5-eb62d0b7dc52" providerId="ADAL" clId="{6D2AB603-AC0A-47D3-80C4-BED7FD4C92F3}" dt="2024-11-01T13:03:03.984" v="238"/>
          <ac:spMkLst>
            <pc:docMk/>
            <pc:sldMk cId="2905126335" sldId="503"/>
            <ac:spMk id="14" creationId="{00000000-0000-0000-0000-000000000000}"/>
          </ac:spMkLst>
        </pc:spChg>
        <pc:graphicFrameChg chg="del mod replId">
          <ac:chgData name="Teymourian, Ehsan - teymouex" userId="342216c5-47cc-418c-b3c5-eb62d0b7dc52" providerId="ADAL" clId="{6D2AB603-AC0A-47D3-80C4-BED7FD4C92F3}" dt="2024-11-01T12:56:08.178" v="105"/>
          <ac:graphicFrameMkLst>
            <pc:docMk/>
            <pc:sldMk cId="2905126335" sldId="503"/>
            <ac:graphicFrameMk id="4" creationId="{6DFC544E-4086-4876-8CAD-0E89666A49CB}"/>
          </ac:graphicFrameMkLst>
        </pc:graphicFrameChg>
        <pc:graphicFrameChg chg="del mod replId">
          <ac:chgData name="Teymourian, Ehsan - teymouex" userId="342216c5-47cc-418c-b3c5-eb62d0b7dc52" providerId="ADAL" clId="{6D2AB603-AC0A-47D3-80C4-BED7FD4C92F3}" dt="2024-11-01T12:57:41.073" v="125"/>
          <ac:graphicFrameMkLst>
            <pc:docMk/>
            <pc:sldMk cId="2905126335" sldId="503"/>
            <ac:graphicFrameMk id="10" creationId="{28BAF222-5EBE-4C55-8A07-37B49DBBB246}"/>
          </ac:graphicFrameMkLst>
        </pc:graphicFrameChg>
      </pc:sldChg>
      <pc:sldChg chg="addSp delSp modSp mod">
        <pc:chgData name="Teymourian, Ehsan - teymouex" userId="342216c5-47cc-418c-b3c5-eb62d0b7dc52" providerId="ADAL" clId="{6D2AB603-AC0A-47D3-80C4-BED7FD4C92F3}" dt="2024-11-01T13:05:26.565" v="266" actId="1076"/>
        <pc:sldMkLst>
          <pc:docMk/>
          <pc:sldMk cId="750967053" sldId="504"/>
        </pc:sldMkLst>
        <pc:spChg chg="del">
          <ac:chgData name="Teymourian, Ehsan - teymouex" userId="342216c5-47cc-418c-b3c5-eb62d0b7dc52" providerId="ADAL" clId="{6D2AB603-AC0A-47D3-80C4-BED7FD4C92F3}" dt="2024-11-01T13:03:02.279" v="237" actId="21"/>
          <ac:spMkLst>
            <pc:docMk/>
            <pc:sldMk cId="750967053" sldId="504"/>
            <ac:spMk id="2" creationId="{00000000-0000-0000-0000-000000000000}"/>
          </ac:spMkLst>
        </pc:spChg>
        <pc:spChg chg="del mod">
          <ac:chgData name="Teymourian, Ehsan - teymouex" userId="342216c5-47cc-418c-b3c5-eb62d0b7dc52" providerId="ADAL" clId="{6D2AB603-AC0A-47D3-80C4-BED7FD4C92F3}" dt="2024-11-01T13:04:43.264" v="255" actId="478"/>
          <ac:spMkLst>
            <pc:docMk/>
            <pc:sldMk cId="750967053" sldId="504"/>
            <ac:spMk id="4" creationId="{00000000-0000-0000-0000-000000000000}"/>
          </ac:spMkLst>
        </pc:spChg>
        <pc:spChg chg="add del mod">
          <ac:chgData name="Teymourian, Ehsan - teymouex" userId="342216c5-47cc-418c-b3c5-eb62d0b7dc52" providerId="ADAL" clId="{6D2AB603-AC0A-47D3-80C4-BED7FD4C92F3}" dt="2024-11-01T13:05:10.032" v="263" actId="478"/>
          <ac:spMkLst>
            <pc:docMk/>
            <pc:sldMk cId="750967053" sldId="504"/>
            <ac:spMk id="5" creationId="{37E8D964-A954-FC68-3A7F-204831B5D39A}"/>
          </ac:spMkLst>
        </pc:spChg>
        <pc:spChg chg="mod">
          <ac:chgData name="Teymourian, Ehsan - teymouex" userId="342216c5-47cc-418c-b3c5-eb62d0b7dc52" providerId="ADAL" clId="{6D2AB603-AC0A-47D3-80C4-BED7FD4C92F3}" dt="2024-11-01T13:05:16.289" v="264" actId="1076"/>
          <ac:spMkLst>
            <pc:docMk/>
            <pc:sldMk cId="750967053" sldId="504"/>
            <ac:spMk id="7" creationId="{1F8D682A-275E-43A9-BCC0-F8E62F6B0489}"/>
          </ac:spMkLst>
        </pc:spChg>
        <pc:graphicFrameChg chg="mod">
          <ac:chgData name="Teymourian, Ehsan - teymouex" userId="342216c5-47cc-418c-b3c5-eb62d0b7dc52" providerId="ADAL" clId="{6D2AB603-AC0A-47D3-80C4-BED7FD4C92F3}" dt="2024-11-01T13:05:22.159" v="265" actId="1076"/>
          <ac:graphicFrameMkLst>
            <pc:docMk/>
            <pc:sldMk cId="750967053" sldId="504"/>
            <ac:graphicFrameMk id="10" creationId="{00000000-0000-0000-0000-000000000000}"/>
          </ac:graphicFrameMkLst>
        </pc:graphicFrameChg>
        <pc:graphicFrameChg chg="mod modGraphic">
          <ac:chgData name="Teymourian, Ehsan - teymouex" userId="342216c5-47cc-418c-b3c5-eb62d0b7dc52" providerId="ADAL" clId="{6D2AB603-AC0A-47D3-80C4-BED7FD4C92F3}" dt="2024-11-01T13:05:26.565" v="266" actId="1076"/>
          <ac:graphicFrameMkLst>
            <pc:docMk/>
            <pc:sldMk cId="750967053" sldId="504"/>
            <ac:graphicFrameMk id="11" creationId="{DA66587B-F945-4DE4-A3EC-1704F9DBCACA}"/>
          </ac:graphicFrameMkLst>
        </pc:graphicFrameChg>
      </pc:sldChg>
      <pc:sldChg chg="del">
        <pc:chgData name="Teymourian, Ehsan - teymouex" userId="342216c5-47cc-418c-b3c5-eb62d0b7dc52" providerId="ADAL" clId="{6D2AB603-AC0A-47D3-80C4-BED7FD4C92F3}" dt="2024-11-01T12:43:38.214" v="2" actId="47"/>
        <pc:sldMkLst>
          <pc:docMk/>
          <pc:sldMk cId="2703559629" sldId="561"/>
        </pc:sldMkLst>
      </pc:sldChg>
      <pc:sldChg chg="addSp delSp modSp mod">
        <pc:chgData name="Teymourian, Ehsan - teymouex" userId="342216c5-47cc-418c-b3c5-eb62d0b7dc52" providerId="ADAL" clId="{6D2AB603-AC0A-47D3-80C4-BED7FD4C92F3}" dt="2024-11-04T14:08:23.533" v="1166" actId="1076"/>
        <pc:sldMkLst>
          <pc:docMk/>
          <pc:sldMk cId="3760207593" sldId="591"/>
        </pc:sldMkLst>
        <pc:spChg chg="add mod">
          <ac:chgData name="Teymourian, Ehsan - teymouex" userId="342216c5-47cc-418c-b3c5-eb62d0b7dc52" providerId="ADAL" clId="{6D2AB603-AC0A-47D3-80C4-BED7FD4C92F3}" dt="2024-11-04T14:07:59.615" v="1163" actId="1076"/>
          <ac:spMkLst>
            <pc:docMk/>
            <pc:sldMk cId="3760207593" sldId="591"/>
            <ac:spMk id="3" creationId="{20F27A20-B623-7463-EF39-E24EC21C56A4}"/>
          </ac:spMkLst>
        </pc:spChg>
        <pc:spChg chg="add mod">
          <ac:chgData name="Teymourian, Ehsan - teymouex" userId="342216c5-47cc-418c-b3c5-eb62d0b7dc52" providerId="ADAL" clId="{6D2AB603-AC0A-47D3-80C4-BED7FD4C92F3}" dt="2024-11-04T14:08:23.533" v="1166" actId="1076"/>
          <ac:spMkLst>
            <pc:docMk/>
            <pc:sldMk cId="3760207593" sldId="591"/>
            <ac:spMk id="4" creationId="{73FD8576-0D85-000E-250A-4E92DA51AB77}"/>
          </ac:spMkLst>
        </pc:spChg>
        <pc:spChg chg="mod">
          <ac:chgData name="Teymourian, Ehsan - teymouex" userId="342216c5-47cc-418c-b3c5-eb62d0b7dc52" providerId="ADAL" clId="{6D2AB603-AC0A-47D3-80C4-BED7FD4C92F3}" dt="2024-11-04T14:01:57.486" v="963" actId="404"/>
          <ac:spMkLst>
            <pc:docMk/>
            <pc:sldMk cId="3760207593" sldId="591"/>
            <ac:spMk id="6" creationId="{62BE2B50-3629-4E81-898A-7072FFE4E925}"/>
          </ac:spMkLst>
        </pc:spChg>
        <pc:spChg chg="mod">
          <ac:chgData name="Teymourian, Ehsan - teymouex" userId="342216c5-47cc-418c-b3c5-eb62d0b7dc52" providerId="ADAL" clId="{6D2AB603-AC0A-47D3-80C4-BED7FD4C92F3}" dt="2024-11-04T14:08:17.016" v="1165" actId="20577"/>
          <ac:spMkLst>
            <pc:docMk/>
            <pc:sldMk cId="3760207593" sldId="591"/>
            <ac:spMk id="9" creationId="{00000000-0000-0000-0000-000000000000}"/>
          </ac:spMkLst>
        </pc:spChg>
        <pc:graphicFrameChg chg="add del mod replId">
          <ac:chgData name="Teymourian, Ehsan - teymouex" userId="342216c5-47cc-418c-b3c5-eb62d0b7dc52" providerId="ADAL" clId="{6D2AB603-AC0A-47D3-80C4-BED7FD4C92F3}" dt="2024-11-04T14:03:45.405" v="1086"/>
          <ac:graphicFrameMkLst>
            <pc:docMk/>
            <pc:sldMk cId="3760207593" sldId="591"/>
            <ac:graphicFrameMk id="5" creationId="{20F27A20-B623-7463-EF39-E24EC21C56A4}"/>
          </ac:graphicFrameMkLst>
        </pc:graphicFrameChg>
        <pc:graphicFrameChg chg="add del mod replId">
          <ac:chgData name="Teymourian, Ehsan - teymouex" userId="342216c5-47cc-418c-b3c5-eb62d0b7dc52" providerId="ADAL" clId="{6D2AB603-AC0A-47D3-80C4-BED7FD4C92F3}" dt="2024-11-04T14:04:36.926" v="1104"/>
          <ac:graphicFrameMkLst>
            <pc:docMk/>
            <pc:sldMk cId="3760207593" sldId="591"/>
            <ac:graphicFrameMk id="10" creationId="{73FD8576-0D85-000E-250A-4E92DA51AB77}"/>
          </ac:graphicFrameMkLst>
        </pc:graphicFrameChg>
        <pc:picChg chg="mod">
          <ac:chgData name="Teymourian, Ehsan - teymouex" userId="342216c5-47cc-418c-b3c5-eb62d0b7dc52" providerId="ADAL" clId="{6D2AB603-AC0A-47D3-80C4-BED7FD4C92F3}" dt="2024-11-04T14:06:35.646" v="1148" actId="14100"/>
          <ac:picMkLst>
            <pc:docMk/>
            <pc:sldMk cId="3760207593" sldId="591"/>
            <ac:picMk id="14" creationId="{3E713443-1DBF-466D-9DEF-E7BD1FCBEB30}"/>
          </ac:picMkLst>
        </pc:picChg>
      </pc:sldChg>
      <pc:sldChg chg="addSp delSp modSp mod">
        <pc:chgData name="Teymourian, Ehsan - teymouex" userId="342216c5-47cc-418c-b3c5-eb62d0b7dc52" providerId="ADAL" clId="{6D2AB603-AC0A-47D3-80C4-BED7FD4C92F3}" dt="2024-11-04T14:20:04.073" v="1386" actId="1076"/>
        <pc:sldMkLst>
          <pc:docMk/>
          <pc:sldMk cId="3424970077" sldId="592"/>
        </pc:sldMkLst>
        <pc:spChg chg="add mod">
          <ac:chgData name="Teymourian, Ehsan - teymouex" userId="342216c5-47cc-418c-b3c5-eb62d0b7dc52" providerId="ADAL" clId="{6D2AB603-AC0A-47D3-80C4-BED7FD4C92F3}" dt="2024-11-04T14:19:59.732" v="1385" actId="14100"/>
          <ac:spMkLst>
            <pc:docMk/>
            <pc:sldMk cId="3424970077" sldId="592"/>
            <ac:spMk id="3" creationId="{4BDC79FB-25B3-1713-BB62-3FA501535EFA}"/>
          </ac:spMkLst>
        </pc:spChg>
        <pc:spChg chg="add mod">
          <ac:chgData name="Teymourian, Ehsan - teymouex" userId="342216c5-47cc-418c-b3c5-eb62d0b7dc52" providerId="ADAL" clId="{6D2AB603-AC0A-47D3-80C4-BED7FD4C92F3}" dt="2024-11-04T14:19:28.953" v="1377" actId="1076"/>
          <ac:spMkLst>
            <pc:docMk/>
            <pc:sldMk cId="3424970077" sldId="592"/>
            <ac:spMk id="4" creationId="{0D8EE71F-3F7B-163F-6414-D7850249D48C}"/>
          </ac:spMkLst>
        </pc:spChg>
        <pc:spChg chg="add del mod">
          <ac:chgData name="Teymourian, Ehsan - teymouex" userId="342216c5-47cc-418c-b3c5-eb62d0b7dc52" providerId="ADAL" clId="{6D2AB603-AC0A-47D3-80C4-BED7FD4C92F3}" dt="2024-11-04T14:15:13.172" v="1284" actId="21"/>
          <ac:spMkLst>
            <pc:docMk/>
            <pc:sldMk cId="3424970077" sldId="592"/>
            <ac:spMk id="5" creationId="{35E1013C-EFF4-2EF1-C58F-8174FD65F2E3}"/>
          </ac:spMkLst>
        </pc:spChg>
        <pc:spChg chg="add del mod">
          <ac:chgData name="Teymourian, Ehsan - teymouex" userId="342216c5-47cc-418c-b3c5-eb62d0b7dc52" providerId="ADAL" clId="{6D2AB603-AC0A-47D3-80C4-BED7FD4C92F3}" dt="2024-11-04T14:15:40.723" v="1290" actId="478"/>
          <ac:spMkLst>
            <pc:docMk/>
            <pc:sldMk cId="3424970077" sldId="592"/>
            <ac:spMk id="6" creationId="{35E1013C-EFF4-2EF1-C58F-8174FD65F2E3}"/>
          </ac:spMkLst>
        </pc:spChg>
        <pc:spChg chg="add del mod">
          <ac:chgData name="Teymourian, Ehsan - teymouex" userId="342216c5-47cc-418c-b3c5-eb62d0b7dc52" providerId="ADAL" clId="{6D2AB603-AC0A-47D3-80C4-BED7FD4C92F3}" dt="2024-11-04T14:18:03.209" v="1330" actId="21"/>
          <ac:spMkLst>
            <pc:docMk/>
            <pc:sldMk cId="3424970077" sldId="592"/>
            <ac:spMk id="7" creationId="{A2644024-B163-19B4-F543-0C0771FAC754}"/>
          </ac:spMkLst>
        </pc:spChg>
        <pc:spChg chg="add del mod">
          <ac:chgData name="Teymourian, Ehsan - teymouex" userId="342216c5-47cc-418c-b3c5-eb62d0b7dc52" providerId="ADAL" clId="{6D2AB603-AC0A-47D3-80C4-BED7FD4C92F3}" dt="2024-11-04T14:16:18.932" v="1303" actId="478"/>
          <ac:spMkLst>
            <pc:docMk/>
            <pc:sldMk cId="3424970077" sldId="592"/>
            <ac:spMk id="9" creationId="{7DF8334A-2796-D263-2272-8A20EB297DE0}"/>
          </ac:spMkLst>
        </pc:spChg>
        <pc:spChg chg="add mod">
          <ac:chgData name="Teymourian, Ehsan - teymouex" userId="342216c5-47cc-418c-b3c5-eb62d0b7dc52" providerId="ADAL" clId="{6D2AB603-AC0A-47D3-80C4-BED7FD4C92F3}" dt="2024-11-04T14:20:04.073" v="1386" actId="1076"/>
          <ac:spMkLst>
            <pc:docMk/>
            <pc:sldMk cId="3424970077" sldId="592"/>
            <ac:spMk id="11" creationId="{A2644024-B163-19B4-F543-0C0771FAC754}"/>
          </ac:spMkLst>
        </pc:spChg>
        <pc:picChg chg="mod">
          <ac:chgData name="Teymourian, Ehsan - teymouex" userId="342216c5-47cc-418c-b3c5-eb62d0b7dc52" providerId="ADAL" clId="{6D2AB603-AC0A-47D3-80C4-BED7FD4C92F3}" dt="2024-11-04T14:19:41.984" v="1380" actId="1076"/>
          <ac:picMkLst>
            <pc:docMk/>
            <pc:sldMk cId="3424970077" sldId="592"/>
            <ac:picMk id="10" creationId="{4E136AF1-9613-4E1F-9722-A5434FBE6668}"/>
          </ac:picMkLst>
        </pc:picChg>
      </pc:sldChg>
      <pc:sldChg chg="del">
        <pc:chgData name="Teymourian, Ehsan - teymouex" userId="342216c5-47cc-418c-b3c5-eb62d0b7dc52" providerId="ADAL" clId="{6D2AB603-AC0A-47D3-80C4-BED7FD4C92F3}" dt="2024-11-01T13:17:25.408" v="410" actId="47"/>
        <pc:sldMkLst>
          <pc:docMk/>
          <pc:sldMk cId="727936391" sldId="594"/>
        </pc:sldMkLst>
      </pc:sldChg>
      <pc:sldChg chg="addSp delSp modSp mod">
        <pc:chgData name="Teymourian, Ehsan - teymouex" userId="342216c5-47cc-418c-b3c5-eb62d0b7dc52" providerId="ADAL" clId="{6D2AB603-AC0A-47D3-80C4-BED7FD4C92F3}" dt="2024-11-04T15:07:40.102" v="1408" actId="1076"/>
        <pc:sldMkLst>
          <pc:docMk/>
          <pc:sldMk cId="3022723361" sldId="595"/>
        </pc:sldMkLst>
        <pc:spChg chg="add del mod">
          <ac:chgData name="Teymourian, Ehsan - teymouex" userId="342216c5-47cc-418c-b3c5-eb62d0b7dc52" providerId="ADAL" clId="{6D2AB603-AC0A-47D3-80C4-BED7FD4C92F3}" dt="2024-11-01T13:08:29.304" v="281" actId="478"/>
          <ac:spMkLst>
            <pc:docMk/>
            <pc:sldMk cId="3022723361" sldId="595"/>
            <ac:spMk id="4" creationId="{C630B38C-D612-06A5-0EB7-5823DC1D6AAC}"/>
          </ac:spMkLst>
        </pc:spChg>
        <pc:spChg chg="add mod">
          <ac:chgData name="Teymourian, Ehsan - teymouex" userId="342216c5-47cc-418c-b3c5-eb62d0b7dc52" providerId="ADAL" clId="{6D2AB603-AC0A-47D3-80C4-BED7FD4C92F3}" dt="2024-11-04T15:07:40.102" v="1408" actId="1076"/>
          <ac:spMkLst>
            <pc:docMk/>
            <pc:sldMk cId="3022723361" sldId="595"/>
            <ac:spMk id="9" creationId="{64B5747C-4086-4263-991B-046E126B6219}"/>
          </ac:spMkLst>
        </pc:spChg>
        <pc:spChg chg="add mod">
          <ac:chgData name="Teymourian, Ehsan - teymouex" userId="342216c5-47cc-418c-b3c5-eb62d0b7dc52" providerId="ADAL" clId="{6D2AB603-AC0A-47D3-80C4-BED7FD4C92F3}" dt="2024-11-01T13:29:56.494" v="548" actId="1076"/>
          <ac:spMkLst>
            <pc:docMk/>
            <pc:sldMk cId="3022723361" sldId="595"/>
            <ac:spMk id="11" creationId="{937AD83F-31BB-4BA1-A3E1-DC4F6AD0A97D}"/>
          </ac:spMkLst>
        </pc:spChg>
        <pc:spChg chg="add mod">
          <ac:chgData name="Teymourian, Ehsan - teymouex" userId="342216c5-47cc-418c-b3c5-eb62d0b7dc52" providerId="ADAL" clId="{6D2AB603-AC0A-47D3-80C4-BED7FD4C92F3}" dt="2024-11-01T13:30:05.141" v="550" actId="14100"/>
          <ac:spMkLst>
            <pc:docMk/>
            <pc:sldMk cId="3022723361" sldId="595"/>
            <ac:spMk id="12" creationId="{2D03C4DD-2CB9-DCFD-4B49-31DC65F3ACCB}"/>
          </ac:spMkLst>
        </pc:spChg>
        <pc:graphicFrameChg chg="del mod replId">
          <ac:chgData name="Teymourian, Ehsan - teymouex" userId="342216c5-47cc-418c-b3c5-eb62d0b7dc52" providerId="ADAL" clId="{6D2AB603-AC0A-47D3-80C4-BED7FD4C92F3}" dt="2024-11-04T15:06:48.688" v="1389"/>
          <ac:graphicFrameMkLst>
            <pc:docMk/>
            <pc:sldMk cId="3022723361" sldId="595"/>
            <ac:graphicFrameMk id="4" creationId="{64B5747C-4086-4263-991B-046E126B6219}"/>
          </ac:graphicFrameMkLst>
        </pc:graphicFrameChg>
        <pc:graphicFrameChg chg="del mod replId">
          <ac:chgData name="Teymourian, Ehsan - teymouex" userId="342216c5-47cc-418c-b3c5-eb62d0b7dc52" providerId="ADAL" clId="{6D2AB603-AC0A-47D3-80C4-BED7FD4C92F3}" dt="2024-11-01T13:07:42.922" v="271"/>
          <ac:graphicFrameMkLst>
            <pc:docMk/>
            <pc:sldMk cId="3022723361" sldId="595"/>
            <ac:graphicFrameMk id="7" creationId="{937AD83F-31BB-4BA1-A3E1-DC4F6AD0A97D}"/>
          </ac:graphicFrameMkLst>
        </pc:graphicFrameChg>
      </pc:sldChg>
      <pc:sldChg chg="addSp modSp mod">
        <pc:chgData name="Teymourian, Ehsan - teymouex" userId="342216c5-47cc-418c-b3c5-eb62d0b7dc52" providerId="ADAL" clId="{6D2AB603-AC0A-47D3-80C4-BED7FD4C92F3}" dt="2024-11-01T13:14:19.569" v="395" actId="14100"/>
        <pc:sldMkLst>
          <pc:docMk/>
          <pc:sldMk cId="3822735328" sldId="596"/>
        </pc:sldMkLst>
        <pc:spChg chg="add mod">
          <ac:chgData name="Teymourian, Ehsan - teymouex" userId="342216c5-47cc-418c-b3c5-eb62d0b7dc52" providerId="ADAL" clId="{6D2AB603-AC0A-47D3-80C4-BED7FD4C92F3}" dt="2024-11-01T13:14:19.569" v="395" actId="14100"/>
          <ac:spMkLst>
            <pc:docMk/>
            <pc:sldMk cId="3822735328" sldId="596"/>
            <ac:spMk id="3" creationId="{B9D25E45-D85A-9C8A-C63A-D23546F652CA}"/>
          </ac:spMkLst>
        </pc:spChg>
        <pc:spChg chg="mod">
          <ac:chgData name="Teymourian, Ehsan - teymouex" userId="342216c5-47cc-418c-b3c5-eb62d0b7dc52" providerId="ADAL" clId="{6D2AB603-AC0A-47D3-80C4-BED7FD4C92F3}" dt="2024-11-01T13:12:37.846" v="343" actId="114"/>
          <ac:spMkLst>
            <pc:docMk/>
            <pc:sldMk cId="3822735328" sldId="596"/>
            <ac:spMk id="6" creationId="{00000000-0000-0000-0000-000000000000}"/>
          </ac:spMkLst>
        </pc:spChg>
      </pc:sldChg>
      <pc:sldChg chg="del">
        <pc:chgData name="Teymourian, Ehsan - teymouex" userId="342216c5-47cc-418c-b3c5-eb62d0b7dc52" providerId="ADAL" clId="{6D2AB603-AC0A-47D3-80C4-BED7FD4C92F3}" dt="2024-11-01T13:17:25.408" v="410" actId="47"/>
        <pc:sldMkLst>
          <pc:docMk/>
          <pc:sldMk cId="3201511103" sldId="597"/>
        </pc:sldMkLst>
      </pc:sldChg>
      <pc:sldChg chg="addSp delSp modSp mod">
        <pc:chgData name="Teymourian, Ehsan - teymouex" userId="342216c5-47cc-418c-b3c5-eb62d0b7dc52" providerId="ADAL" clId="{6D2AB603-AC0A-47D3-80C4-BED7FD4C92F3}" dt="2024-11-04T15:08:31.206" v="1409" actId="207"/>
        <pc:sldMkLst>
          <pc:docMk/>
          <pc:sldMk cId="816501237" sldId="599"/>
        </pc:sldMkLst>
        <pc:spChg chg="del">
          <ac:chgData name="Teymourian, Ehsan - teymouex" userId="342216c5-47cc-418c-b3c5-eb62d0b7dc52" providerId="ADAL" clId="{6D2AB603-AC0A-47D3-80C4-BED7FD4C92F3}" dt="2024-11-01T13:15:46.968" v="396" actId="478"/>
          <ac:spMkLst>
            <pc:docMk/>
            <pc:sldMk cId="816501237" sldId="599"/>
            <ac:spMk id="3" creationId="{E0E8C42A-8370-428F-8BF1-3F97C86F3BCF}"/>
          </ac:spMkLst>
        </pc:spChg>
        <pc:spChg chg="add del mod">
          <ac:chgData name="Teymourian, Ehsan - teymouex" userId="342216c5-47cc-418c-b3c5-eb62d0b7dc52" providerId="ADAL" clId="{6D2AB603-AC0A-47D3-80C4-BED7FD4C92F3}" dt="2024-11-01T13:15:49.466" v="397" actId="478"/>
          <ac:spMkLst>
            <pc:docMk/>
            <pc:sldMk cId="816501237" sldId="599"/>
            <ac:spMk id="6" creationId="{D5535D83-C48F-5871-1EBE-A130289393EE}"/>
          </ac:spMkLst>
        </pc:spChg>
        <pc:spChg chg="add mod">
          <ac:chgData name="Teymourian, Ehsan - teymouex" userId="342216c5-47cc-418c-b3c5-eb62d0b7dc52" providerId="ADAL" clId="{6D2AB603-AC0A-47D3-80C4-BED7FD4C92F3}" dt="2024-11-01T13:16:28.171" v="408" actId="13926"/>
          <ac:spMkLst>
            <pc:docMk/>
            <pc:sldMk cId="816501237" sldId="599"/>
            <ac:spMk id="8" creationId="{BCA3558B-7097-50D8-8017-B941AA78B593}"/>
          </ac:spMkLst>
        </pc:spChg>
        <pc:graphicFrameChg chg="mod modGraphic">
          <ac:chgData name="Teymourian, Ehsan - teymouex" userId="342216c5-47cc-418c-b3c5-eb62d0b7dc52" providerId="ADAL" clId="{6D2AB603-AC0A-47D3-80C4-BED7FD4C92F3}" dt="2024-11-04T15:08:31.206" v="1409" actId="207"/>
          <ac:graphicFrameMkLst>
            <pc:docMk/>
            <pc:sldMk cId="816501237" sldId="599"/>
            <ac:graphicFrameMk id="5" creationId="{DA66587B-F945-4DE4-A3EC-1704F9DBCACA}"/>
          </ac:graphicFrameMkLst>
        </pc:graphicFrameChg>
      </pc:sldChg>
      <pc:sldChg chg="del">
        <pc:chgData name="Teymourian, Ehsan - teymouex" userId="342216c5-47cc-418c-b3c5-eb62d0b7dc52" providerId="ADAL" clId="{6D2AB603-AC0A-47D3-80C4-BED7FD4C92F3}" dt="2024-11-01T13:19:21.931" v="413" actId="47"/>
        <pc:sldMkLst>
          <pc:docMk/>
          <pc:sldMk cId="1241920117" sldId="600"/>
        </pc:sldMkLst>
      </pc:sldChg>
      <pc:sldChg chg="modSp mod">
        <pc:chgData name="Teymourian, Ehsan - teymouex" userId="342216c5-47cc-418c-b3c5-eb62d0b7dc52" providerId="ADAL" clId="{6D2AB603-AC0A-47D3-80C4-BED7FD4C92F3}" dt="2024-11-01T13:48:40.864" v="810" actId="255"/>
        <pc:sldMkLst>
          <pc:docMk/>
          <pc:sldMk cId="2597800127" sldId="601"/>
        </pc:sldMkLst>
        <pc:spChg chg="mod">
          <ac:chgData name="Teymourian, Ehsan - teymouex" userId="342216c5-47cc-418c-b3c5-eb62d0b7dc52" providerId="ADAL" clId="{6D2AB603-AC0A-47D3-80C4-BED7FD4C92F3}" dt="2024-11-01T13:48:40.864" v="810" actId="255"/>
          <ac:spMkLst>
            <pc:docMk/>
            <pc:sldMk cId="2597800127" sldId="601"/>
            <ac:spMk id="2" creationId="{00000000-0000-0000-0000-000000000000}"/>
          </ac:spMkLst>
        </pc:spChg>
      </pc:sldChg>
      <pc:sldChg chg="del">
        <pc:chgData name="Teymourian, Ehsan - teymouex" userId="342216c5-47cc-418c-b3c5-eb62d0b7dc52" providerId="ADAL" clId="{6D2AB603-AC0A-47D3-80C4-BED7FD4C92F3}" dt="2024-11-01T13:19:48.560" v="415" actId="47"/>
        <pc:sldMkLst>
          <pc:docMk/>
          <pc:sldMk cId="3050612438" sldId="602"/>
        </pc:sldMkLst>
      </pc:sldChg>
      <pc:sldChg chg="add">
        <pc:chgData name="Teymourian, Ehsan - teymouex" userId="342216c5-47cc-418c-b3c5-eb62d0b7dc52" providerId="ADAL" clId="{6D2AB603-AC0A-47D3-80C4-BED7FD4C92F3}" dt="2024-11-01T13:19:37.537" v="414"/>
        <pc:sldMkLst>
          <pc:docMk/>
          <pc:sldMk cId="3839820427" sldId="603"/>
        </pc:sldMkLst>
      </pc:sldChg>
      <pc:sldChg chg="modSp mod">
        <pc:chgData name="Teymourian, Ehsan - teymouex" userId="342216c5-47cc-418c-b3c5-eb62d0b7dc52" providerId="ADAL" clId="{6D2AB603-AC0A-47D3-80C4-BED7FD4C92F3}" dt="2024-11-01T13:20:00.628" v="417" actId="20577"/>
        <pc:sldMkLst>
          <pc:docMk/>
          <pc:sldMk cId="4042018836" sldId="605"/>
        </pc:sldMkLst>
        <pc:spChg chg="mod">
          <ac:chgData name="Teymourian, Ehsan - teymouex" userId="342216c5-47cc-418c-b3c5-eb62d0b7dc52" providerId="ADAL" clId="{6D2AB603-AC0A-47D3-80C4-BED7FD4C92F3}" dt="2024-11-01T13:20:00.628" v="417" actId="20577"/>
          <ac:spMkLst>
            <pc:docMk/>
            <pc:sldMk cId="4042018836" sldId="605"/>
            <ac:spMk id="2" creationId="{00000000-0000-0000-0000-000000000000}"/>
          </ac:spMkLst>
        </pc:spChg>
      </pc:sldChg>
      <pc:sldChg chg="modSp add mod">
        <pc:chgData name="Teymourian, Ehsan - teymouex" userId="342216c5-47cc-418c-b3c5-eb62d0b7dc52" providerId="ADAL" clId="{6D2AB603-AC0A-47D3-80C4-BED7FD4C92F3}" dt="2024-11-01T12:43:34.783" v="1" actId="20577"/>
        <pc:sldMkLst>
          <pc:docMk/>
          <pc:sldMk cId="2618582469" sldId="606"/>
        </pc:sldMkLst>
        <pc:spChg chg="mod">
          <ac:chgData name="Teymourian, Ehsan - teymouex" userId="342216c5-47cc-418c-b3c5-eb62d0b7dc52" providerId="ADAL" clId="{6D2AB603-AC0A-47D3-80C4-BED7FD4C92F3}" dt="2024-11-01T12:43:34.783" v="1" actId="20577"/>
          <ac:spMkLst>
            <pc:docMk/>
            <pc:sldMk cId="2618582469" sldId="606"/>
            <ac:spMk id="5" creationId="{84502467-E8DD-279D-EE21-FEE1A7D783A9}"/>
          </ac:spMkLst>
        </pc:spChg>
      </pc:sldChg>
      <pc:sldChg chg="modSp mod">
        <pc:chgData name="Teymourian, Ehsan - teymouex" userId="342216c5-47cc-418c-b3c5-eb62d0b7dc52" providerId="ADAL" clId="{6D2AB603-AC0A-47D3-80C4-BED7FD4C92F3}" dt="2024-11-01T13:24:23.512" v="482" actId="1076"/>
        <pc:sldMkLst>
          <pc:docMk/>
          <pc:sldMk cId="1010644791" sldId="609"/>
        </pc:sldMkLst>
        <pc:spChg chg="mod">
          <ac:chgData name="Teymourian, Ehsan - teymouex" userId="342216c5-47cc-418c-b3c5-eb62d0b7dc52" providerId="ADAL" clId="{6D2AB603-AC0A-47D3-80C4-BED7FD4C92F3}" dt="2024-11-01T13:24:23.512" v="482" actId="1076"/>
          <ac:spMkLst>
            <pc:docMk/>
            <pc:sldMk cId="1010644791" sldId="609"/>
            <ac:spMk id="5" creationId="{481C5855-0042-4C85-AA52-970EF6E16C93}"/>
          </ac:spMkLst>
        </pc:spChg>
      </pc:sldChg>
      <pc:sldChg chg="addSp delSp modSp mod">
        <pc:chgData name="Teymourian, Ehsan - teymouex" userId="342216c5-47cc-418c-b3c5-eb62d0b7dc52" providerId="ADAL" clId="{6D2AB603-AC0A-47D3-80C4-BED7FD4C92F3}" dt="2024-11-01T13:28:51.103" v="543" actId="20577"/>
        <pc:sldMkLst>
          <pc:docMk/>
          <pc:sldMk cId="1315443067" sldId="611"/>
        </pc:sldMkLst>
        <pc:spChg chg="add mod">
          <ac:chgData name="Teymourian, Ehsan - teymouex" userId="342216c5-47cc-418c-b3c5-eb62d0b7dc52" providerId="ADAL" clId="{6D2AB603-AC0A-47D3-80C4-BED7FD4C92F3}" dt="2024-11-01T13:28:51.103" v="543" actId="20577"/>
          <ac:spMkLst>
            <pc:docMk/>
            <pc:sldMk cId="1315443067" sldId="611"/>
            <ac:spMk id="7" creationId="{448BF8E8-CEA8-40A4-80C1-1E4AFE4B0B1A}"/>
          </ac:spMkLst>
        </pc:spChg>
        <pc:graphicFrameChg chg="del mod replId">
          <ac:chgData name="Teymourian, Ehsan - teymouex" userId="342216c5-47cc-418c-b3c5-eb62d0b7dc52" providerId="ADAL" clId="{6D2AB603-AC0A-47D3-80C4-BED7FD4C92F3}" dt="2024-11-01T13:24:45.543" v="485"/>
          <ac:graphicFrameMkLst>
            <pc:docMk/>
            <pc:sldMk cId="1315443067" sldId="611"/>
            <ac:graphicFrameMk id="3" creationId="{448BF8E8-CEA8-40A4-80C1-1E4AFE4B0B1A}"/>
          </ac:graphicFrameMkLst>
        </pc:graphicFrameChg>
      </pc:sldChg>
      <pc:sldChg chg="addSp modSp mod">
        <pc:chgData name="Teymourian, Ehsan - teymouex" userId="342216c5-47cc-418c-b3c5-eb62d0b7dc52" providerId="ADAL" clId="{6D2AB603-AC0A-47D3-80C4-BED7FD4C92F3}" dt="2024-11-01T13:41:13.838" v="715" actId="20577"/>
        <pc:sldMkLst>
          <pc:docMk/>
          <pc:sldMk cId="3921187736" sldId="617"/>
        </pc:sldMkLst>
        <pc:spChg chg="mod">
          <ac:chgData name="Teymourian, Ehsan - teymouex" userId="342216c5-47cc-418c-b3c5-eb62d0b7dc52" providerId="ADAL" clId="{6D2AB603-AC0A-47D3-80C4-BED7FD4C92F3}" dt="2024-11-01T13:41:13.838" v="715" actId="20577"/>
          <ac:spMkLst>
            <pc:docMk/>
            <pc:sldMk cId="3921187736" sldId="617"/>
            <ac:spMk id="2" creationId="{00000000-0000-0000-0000-000000000000}"/>
          </ac:spMkLst>
        </pc:spChg>
        <pc:spChg chg="mod">
          <ac:chgData name="Teymourian, Ehsan - teymouex" userId="342216c5-47cc-418c-b3c5-eb62d0b7dc52" providerId="ADAL" clId="{6D2AB603-AC0A-47D3-80C4-BED7FD4C92F3}" dt="2024-11-01T13:40:23.406" v="704" actId="1076"/>
          <ac:spMkLst>
            <pc:docMk/>
            <pc:sldMk cId="3921187736" sldId="617"/>
            <ac:spMk id="3" creationId="{00000000-0000-0000-0000-000000000000}"/>
          </ac:spMkLst>
        </pc:spChg>
        <pc:spChg chg="add mod">
          <ac:chgData name="Teymourian, Ehsan - teymouex" userId="342216c5-47cc-418c-b3c5-eb62d0b7dc52" providerId="ADAL" clId="{6D2AB603-AC0A-47D3-80C4-BED7FD4C92F3}" dt="2024-11-01T13:40:08.899" v="700" actId="1076"/>
          <ac:spMkLst>
            <pc:docMk/>
            <pc:sldMk cId="3921187736" sldId="617"/>
            <ac:spMk id="14" creationId="{2CEF9016-E4A1-406B-A44B-CFE13FBF9533}"/>
          </ac:spMkLst>
        </pc:spChg>
        <pc:graphicFrameChg chg="mod">
          <ac:chgData name="Teymourian, Ehsan - teymouex" userId="342216c5-47cc-418c-b3c5-eb62d0b7dc52" providerId="ADAL" clId="{6D2AB603-AC0A-47D3-80C4-BED7FD4C92F3}" dt="2024-11-01T13:40:17.422" v="703" actId="1076"/>
          <ac:graphicFrameMkLst>
            <pc:docMk/>
            <pc:sldMk cId="3921187736" sldId="617"/>
            <ac:graphicFrameMk id="6" creationId="{61F62A65-678F-4945-90F9-6E002B1CD822}"/>
          </ac:graphicFrameMkLst>
        </pc:graphicFrameChg>
      </pc:sldChg>
      <pc:sldChg chg="addSp delSp modSp del mod">
        <pc:chgData name="Teymourian, Ehsan - teymouex" userId="342216c5-47cc-418c-b3c5-eb62d0b7dc52" providerId="ADAL" clId="{6D2AB603-AC0A-47D3-80C4-BED7FD4C92F3}" dt="2024-11-01T13:40:43.438" v="709" actId="47"/>
        <pc:sldMkLst>
          <pc:docMk/>
          <pc:sldMk cId="2825228424" sldId="619"/>
        </pc:sldMkLst>
        <pc:spChg chg="add del mod">
          <ac:chgData name="Teymourian, Ehsan - teymouex" userId="342216c5-47cc-418c-b3c5-eb62d0b7dc52" providerId="ADAL" clId="{6D2AB603-AC0A-47D3-80C4-BED7FD4C92F3}" dt="2024-11-01T13:36:44.248" v="625" actId="478"/>
          <ac:spMkLst>
            <pc:docMk/>
            <pc:sldMk cId="2825228424" sldId="619"/>
            <ac:spMk id="4" creationId="{DE1BE4FC-B95D-5234-33DB-2715FA108E0B}"/>
          </ac:spMkLst>
        </pc:spChg>
        <pc:spChg chg="add del mod">
          <ac:chgData name="Teymourian, Ehsan - teymouex" userId="342216c5-47cc-418c-b3c5-eb62d0b7dc52" providerId="ADAL" clId="{6D2AB603-AC0A-47D3-80C4-BED7FD4C92F3}" dt="2024-11-01T13:37:35.808" v="638" actId="478"/>
          <ac:spMkLst>
            <pc:docMk/>
            <pc:sldMk cId="2825228424" sldId="619"/>
            <ac:spMk id="6" creationId="{C55BBFEF-755F-DFDE-6872-F099753CFAA7}"/>
          </ac:spMkLst>
        </pc:spChg>
        <pc:spChg chg="add del mod">
          <ac:chgData name="Teymourian, Ehsan - teymouex" userId="342216c5-47cc-418c-b3c5-eb62d0b7dc52" providerId="ADAL" clId="{6D2AB603-AC0A-47D3-80C4-BED7FD4C92F3}" dt="2024-11-01T13:38:43.778" v="669" actId="478"/>
          <ac:spMkLst>
            <pc:docMk/>
            <pc:sldMk cId="2825228424" sldId="619"/>
            <ac:spMk id="8" creationId="{25D03720-1FF6-F4A8-36FE-5974C82D2F84}"/>
          </ac:spMkLst>
        </pc:spChg>
        <pc:spChg chg="add del mod">
          <ac:chgData name="Teymourian, Ehsan - teymouex" userId="342216c5-47cc-418c-b3c5-eb62d0b7dc52" providerId="ADAL" clId="{6D2AB603-AC0A-47D3-80C4-BED7FD4C92F3}" dt="2024-11-01T13:38:45.749" v="670" actId="478"/>
          <ac:spMkLst>
            <pc:docMk/>
            <pc:sldMk cId="2825228424" sldId="619"/>
            <ac:spMk id="10" creationId="{527BD2CE-8DBF-BDCD-ADE6-92827E2E62BE}"/>
          </ac:spMkLst>
        </pc:spChg>
        <pc:spChg chg="add del mod">
          <ac:chgData name="Teymourian, Ehsan - teymouex" userId="342216c5-47cc-418c-b3c5-eb62d0b7dc52" providerId="ADAL" clId="{6D2AB603-AC0A-47D3-80C4-BED7FD4C92F3}" dt="2024-11-01T13:39:27.635" v="686" actId="478"/>
          <ac:spMkLst>
            <pc:docMk/>
            <pc:sldMk cId="2825228424" sldId="619"/>
            <ac:spMk id="12" creationId="{263026F5-C8EB-4300-2799-CC88E02CA036}"/>
          </ac:spMkLst>
        </pc:spChg>
        <pc:spChg chg="del mod">
          <ac:chgData name="Teymourian, Ehsan - teymouex" userId="342216c5-47cc-418c-b3c5-eb62d0b7dc52" providerId="ADAL" clId="{6D2AB603-AC0A-47D3-80C4-BED7FD4C92F3}" dt="2024-11-01T13:39:31.907" v="688" actId="21"/>
          <ac:spMkLst>
            <pc:docMk/>
            <pc:sldMk cId="2825228424" sldId="619"/>
            <ac:spMk id="14" creationId="{2CEF9016-E4A1-406B-A44B-CFE13FBF9533}"/>
          </ac:spMkLst>
        </pc:spChg>
        <pc:spChg chg="del mod">
          <ac:chgData name="Teymourian, Ehsan - teymouex" userId="342216c5-47cc-418c-b3c5-eb62d0b7dc52" providerId="ADAL" clId="{6D2AB603-AC0A-47D3-80C4-BED7FD4C92F3}" dt="2024-11-01T13:36:28.393" v="619" actId="478"/>
          <ac:spMkLst>
            <pc:docMk/>
            <pc:sldMk cId="2825228424" sldId="619"/>
            <ac:spMk id="15" creationId="{5AAD1132-4AA7-47C8-ADB1-097189D94A26}"/>
          </ac:spMkLst>
        </pc:spChg>
        <pc:spChg chg="add mod">
          <ac:chgData name="Teymourian, Ehsan - teymouex" userId="342216c5-47cc-418c-b3c5-eb62d0b7dc52" providerId="ADAL" clId="{6D2AB603-AC0A-47D3-80C4-BED7FD4C92F3}" dt="2024-11-01T13:39:31.907" v="688" actId="21"/>
          <ac:spMkLst>
            <pc:docMk/>
            <pc:sldMk cId="2825228424" sldId="619"/>
            <ac:spMk id="16" creationId="{5179E484-44C8-D224-1613-5825E50AEE33}"/>
          </ac:spMkLst>
        </pc:spChg>
        <pc:spChg chg="del mod">
          <ac:chgData name="Teymourian, Ehsan - teymouex" userId="342216c5-47cc-418c-b3c5-eb62d0b7dc52" providerId="ADAL" clId="{6D2AB603-AC0A-47D3-80C4-BED7FD4C92F3}" dt="2024-11-01T13:37:09.785" v="633" actId="478"/>
          <ac:spMkLst>
            <pc:docMk/>
            <pc:sldMk cId="2825228424" sldId="619"/>
            <ac:spMk id="17" creationId="{6F48AC85-D230-4349-B9CC-7D1692DF8836}"/>
          </ac:spMkLst>
        </pc:spChg>
        <pc:spChg chg="del mod">
          <ac:chgData name="Teymourian, Ehsan - teymouex" userId="342216c5-47cc-418c-b3c5-eb62d0b7dc52" providerId="ADAL" clId="{6D2AB603-AC0A-47D3-80C4-BED7FD4C92F3}" dt="2024-11-01T13:39:25.389" v="685" actId="478"/>
          <ac:spMkLst>
            <pc:docMk/>
            <pc:sldMk cId="2825228424" sldId="619"/>
            <ac:spMk id="19" creationId="{07E2C150-65EF-459F-893E-3A5635141C88}"/>
          </ac:spMkLst>
        </pc:spChg>
        <pc:spChg chg="del mod">
          <ac:chgData name="Teymourian, Ehsan - teymouex" userId="342216c5-47cc-418c-b3c5-eb62d0b7dc52" providerId="ADAL" clId="{6D2AB603-AC0A-47D3-80C4-BED7FD4C92F3}" dt="2024-11-01T13:37:38.689" v="639" actId="478"/>
          <ac:spMkLst>
            <pc:docMk/>
            <pc:sldMk cId="2825228424" sldId="619"/>
            <ac:spMk id="21" creationId="{05EB1612-CA4D-4214-B97E-55850942491C}"/>
          </ac:spMkLst>
        </pc:spChg>
        <pc:spChg chg="del mod">
          <ac:chgData name="Teymourian, Ehsan - teymouex" userId="342216c5-47cc-418c-b3c5-eb62d0b7dc52" providerId="ADAL" clId="{6D2AB603-AC0A-47D3-80C4-BED7FD4C92F3}" dt="2024-11-01T13:37:59.658" v="644" actId="478"/>
          <ac:spMkLst>
            <pc:docMk/>
            <pc:sldMk cId="2825228424" sldId="619"/>
            <ac:spMk id="23" creationId="{210BD44C-A0DB-49EA-960C-9E506EA30EFB}"/>
          </ac:spMkLst>
        </pc:spChg>
        <pc:graphicFrameChg chg="del">
          <ac:chgData name="Teymourian, Ehsan - teymouex" userId="342216c5-47cc-418c-b3c5-eb62d0b7dc52" providerId="ADAL" clId="{6D2AB603-AC0A-47D3-80C4-BED7FD4C92F3}" dt="2024-11-01T13:36:42.386" v="624" actId="478"/>
          <ac:graphicFrameMkLst>
            <pc:docMk/>
            <pc:sldMk cId="2825228424" sldId="619"/>
            <ac:graphicFrameMk id="25" creationId="{6F00215B-6301-4819-817D-C771B5A5F73B}"/>
          </ac:graphicFrameMkLst>
        </pc:graphicFrameChg>
        <pc:graphicFrameChg chg="del">
          <ac:chgData name="Teymourian, Ehsan - teymouex" userId="342216c5-47cc-418c-b3c5-eb62d0b7dc52" providerId="ADAL" clId="{6D2AB603-AC0A-47D3-80C4-BED7FD4C92F3}" dt="2024-11-01T13:37:25.237" v="635" actId="478"/>
          <ac:graphicFrameMkLst>
            <pc:docMk/>
            <pc:sldMk cId="2825228424" sldId="619"/>
            <ac:graphicFrameMk id="27" creationId="{9E373AC1-6DF8-4502-9658-CC48B52A3719}"/>
          </ac:graphicFrameMkLst>
        </pc:graphicFrameChg>
        <pc:graphicFrameChg chg="del">
          <ac:chgData name="Teymourian, Ehsan - teymouex" userId="342216c5-47cc-418c-b3c5-eb62d0b7dc52" providerId="ADAL" clId="{6D2AB603-AC0A-47D3-80C4-BED7FD4C92F3}" dt="2024-11-01T13:38:41.303" v="668" actId="478"/>
          <ac:graphicFrameMkLst>
            <pc:docMk/>
            <pc:sldMk cId="2825228424" sldId="619"/>
            <ac:graphicFrameMk id="29" creationId="{29F954B6-2E59-49C7-B24A-6FCEBF21A626}"/>
          </ac:graphicFrameMkLst>
        </pc:graphicFrameChg>
        <pc:graphicFrameChg chg="del">
          <ac:chgData name="Teymourian, Ehsan - teymouex" userId="342216c5-47cc-418c-b3c5-eb62d0b7dc52" providerId="ADAL" clId="{6D2AB603-AC0A-47D3-80C4-BED7FD4C92F3}" dt="2024-11-01T13:38:39.452" v="667" actId="478"/>
          <ac:graphicFrameMkLst>
            <pc:docMk/>
            <pc:sldMk cId="2825228424" sldId="619"/>
            <ac:graphicFrameMk id="31" creationId="{71B1E642-A8B6-4CAE-8FC7-4C0D9AAFCF3C}"/>
          </ac:graphicFrameMkLst>
        </pc:graphicFrameChg>
      </pc:sldChg>
      <pc:sldChg chg="addSp delSp modSp mod">
        <pc:chgData name="Teymourian, Ehsan - teymouex" userId="342216c5-47cc-418c-b3c5-eb62d0b7dc52" providerId="ADAL" clId="{6D2AB603-AC0A-47D3-80C4-BED7FD4C92F3}" dt="2024-11-01T13:41:16.561" v="716" actId="20577"/>
        <pc:sldMkLst>
          <pc:docMk/>
          <pc:sldMk cId="4047278314" sldId="620"/>
        </pc:sldMkLst>
        <pc:spChg chg="del">
          <ac:chgData name="Teymourian, Ehsan - teymouex" userId="342216c5-47cc-418c-b3c5-eb62d0b7dc52" providerId="ADAL" clId="{6D2AB603-AC0A-47D3-80C4-BED7FD4C92F3}" dt="2024-11-01T13:40:59.486" v="711" actId="478"/>
          <ac:spMkLst>
            <pc:docMk/>
            <pc:sldMk cId="4047278314" sldId="620"/>
            <ac:spMk id="2" creationId="{00000000-0000-0000-0000-000000000000}"/>
          </ac:spMkLst>
        </pc:spChg>
        <pc:spChg chg="add del mod">
          <ac:chgData name="Teymourian, Ehsan - teymouex" userId="342216c5-47cc-418c-b3c5-eb62d0b7dc52" providerId="ADAL" clId="{6D2AB603-AC0A-47D3-80C4-BED7FD4C92F3}" dt="2024-11-01T13:41:01.308" v="712" actId="478"/>
          <ac:spMkLst>
            <pc:docMk/>
            <pc:sldMk cId="4047278314" sldId="620"/>
            <ac:spMk id="7" creationId="{79B30D46-A9B6-EE79-A4EC-5F9F5DA822A4}"/>
          </ac:spMkLst>
        </pc:spChg>
        <pc:spChg chg="add mod">
          <ac:chgData name="Teymourian, Ehsan - teymouex" userId="342216c5-47cc-418c-b3c5-eb62d0b7dc52" providerId="ADAL" clId="{6D2AB603-AC0A-47D3-80C4-BED7FD4C92F3}" dt="2024-11-01T13:41:16.561" v="716" actId="20577"/>
          <ac:spMkLst>
            <pc:docMk/>
            <pc:sldMk cId="4047278314" sldId="620"/>
            <ac:spMk id="8" creationId="{C8A0811C-1B80-5414-7B02-996348504C32}"/>
          </ac:spMkLst>
        </pc:spChg>
      </pc:sldChg>
      <pc:sldChg chg="addSp delSp modSp mod">
        <pc:chgData name="Teymourian, Ehsan - teymouex" userId="342216c5-47cc-418c-b3c5-eb62d0b7dc52" providerId="ADAL" clId="{6D2AB603-AC0A-47D3-80C4-BED7FD4C92F3}" dt="2024-11-01T13:41:28.129" v="721" actId="20577"/>
        <pc:sldMkLst>
          <pc:docMk/>
          <pc:sldMk cId="2396581547" sldId="621"/>
        </pc:sldMkLst>
        <pc:spChg chg="del">
          <ac:chgData name="Teymourian, Ehsan - teymouex" userId="342216c5-47cc-418c-b3c5-eb62d0b7dc52" providerId="ADAL" clId="{6D2AB603-AC0A-47D3-80C4-BED7FD4C92F3}" dt="2024-11-01T13:41:21.126" v="717" actId="478"/>
          <ac:spMkLst>
            <pc:docMk/>
            <pc:sldMk cId="2396581547" sldId="621"/>
            <ac:spMk id="2" creationId="{00000000-0000-0000-0000-000000000000}"/>
          </ac:spMkLst>
        </pc:spChg>
        <pc:spChg chg="add del mod">
          <ac:chgData name="Teymourian, Ehsan - teymouex" userId="342216c5-47cc-418c-b3c5-eb62d0b7dc52" providerId="ADAL" clId="{6D2AB603-AC0A-47D3-80C4-BED7FD4C92F3}" dt="2024-11-01T13:41:22.685" v="718" actId="478"/>
          <ac:spMkLst>
            <pc:docMk/>
            <pc:sldMk cId="2396581547" sldId="621"/>
            <ac:spMk id="4" creationId="{0A1DA5D0-82D0-4D3E-7C9C-D9A7E1E4C4CC}"/>
          </ac:spMkLst>
        </pc:spChg>
        <pc:spChg chg="add mod">
          <ac:chgData name="Teymourian, Ehsan - teymouex" userId="342216c5-47cc-418c-b3c5-eb62d0b7dc52" providerId="ADAL" clId="{6D2AB603-AC0A-47D3-80C4-BED7FD4C92F3}" dt="2024-11-01T13:41:28.129" v="721" actId="20577"/>
          <ac:spMkLst>
            <pc:docMk/>
            <pc:sldMk cId="2396581547" sldId="621"/>
            <ac:spMk id="5" creationId="{0EE44D7C-7494-6049-616B-9D8CDC7F7229}"/>
          </ac:spMkLst>
        </pc:spChg>
      </pc:sldChg>
      <pc:sldChg chg="addSp delSp modSp mod">
        <pc:chgData name="Teymourian, Ehsan - teymouex" userId="342216c5-47cc-418c-b3c5-eb62d0b7dc52" providerId="ADAL" clId="{6D2AB603-AC0A-47D3-80C4-BED7FD4C92F3}" dt="2024-11-01T13:41:41.411" v="726" actId="20577"/>
        <pc:sldMkLst>
          <pc:docMk/>
          <pc:sldMk cId="3397417709" sldId="622"/>
        </pc:sldMkLst>
        <pc:spChg chg="del">
          <ac:chgData name="Teymourian, Ehsan - teymouex" userId="342216c5-47cc-418c-b3c5-eb62d0b7dc52" providerId="ADAL" clId="{6D2AB603-AC0A-47D3-80C4-BED7FD4C92F3}" dt="2024-11-01T13:41:35.630" v="722" actId="478"/>
          <ac:spMkLst>
            <pc:docMk/>
            <pc:sldMk cId="3397417709" sldId="622"/>
            <ac:spMk id="2" creationId="{00000000-0000-0000-0000-000000000000}"/>
          </ac:spMkLst>
        </pc:spChg>
        <pc:spChg chg="add del mod">
          <ac:chgData name="Teymourian, Ehsan - teymouex" userId="342216c5-47cc-418c-b3c5-eb62d0b7dc52" providerId="ADAL" clId="{6D2AB603-AC0A-47D3-80C4-BED7FD4C92F3}" dt="2024-11-01T13:41:36.372" v="723" actId="478"/>
          <ac:spMkLst>
            <pc:docMk/>
            <pc:sldMk cId="3397417709" sldId="622"/>
            <ac:spMk id="5" creationId="{923D320D-A2F0-FC26-C069-84B02F6311FC}"/>
          </ac:spMkLst>
        </pc:spChg>
        <pc:spChg chg="add mod">
          <ac:chgData name="Teymourian, Ehsan - teymouex" userId="342216c5-47cc-418c-b3c5-eb62d0b7dc52" providerId="ADAL" clId="{6D2AB603-AC0A-47D3-80C4-BED7FD4C92F3}" dt="2024-11-01T13:41:41.411" v="726" actId="20577"/>
          <ac:spMkLst>
            <pc:docMk/>
            <pc:sldMk cId="3397417709" sldId="622"/>
            <ac:spMk id="6" creationId="{23F187CE-167C-020A-EC1B-61D6386CEA88}"/>
          </ac:spMkLst>
        </pc:spChg>
      </pc:sldChg>
      <pc:sldChg chg="addSp delSp modSp mod">
        <pc:chgData name="Teymourian, Ehsan - teymouex" userId="342216c5-47cc-418c-b3c5-eb62d0b7dc52" providerId="ADAL" clId="{6D2AB603-AC0A-47D3-80C4-BED7FD4C92F3}" dt="2024-11-06T14:26:42.716" v="1499" actId="1076"/>
        <pc:sldMkLst>
          <pc:docMk/>
          <pc:sldMk cId="1965146563" sldId="624"/>
        </pc:sldMkLst>
        <pc:spChg chg="del">
          <ac:chgData name="Teymourian, Ehsan - teymouex" userId="342216c5-47cc-418c-b3c5-eb62d0b7dc52" providerId="ADAL" clId="{6D2AB603-AC0A-47D3-80C4-BED7FD4C92F3}" dt="2024-11-01T13:41:45.438" v="727" actId="478"/>
          <ac:spMkLst>
            <pc:docMk/>
            <pc:sldMk cId="1965146563" sldId="624"/>
            <ac:spMk id="2" creationId="{00000000-0000-0000-0000-000000000000}"/>
          </ac:spMkLst>
        </pc:spChg>
        <pc:spChg chg="add del mod">
          <ac:chgData name="Teymourian, Ehsan - teymouex" userId="342216c5-47cc-418c-b3c5-eb62d0b7dc52" providerId="ADAL" clId="{6D2AB603-AC0A-47D3-80C4-BED7FD4C92F3}" dt="2024-11-01T13:41:46.084" v="728" actId="478"/>
          <ac:spMkLst>
            <pc:docMk/>
            <pc:sldMk cId="1965146563" sldId="624"/>
            <ac:spMk id="5" creationId="{31A737EF-47D7-9695-F320-E9F847A660B3}"/>
          </ac:spMkLst>
        </pc:spChg>
        <pc:spChg chg="mod">
          <ac:chgData name="Teymourian, Ehsan - teymouex" userId="342216c5-47cc-418c-b3c5-eb62d0b7dc52" providerId="ADAL" clId="{6D2AB603-AC0A-47D3-80C4-BED7FD4C92F3}" dt="2024-11-06T14:26:24.373" v="1497" actId="20577"/>
          <ac:spMkLst>
            <pc:docMk/>
            <pc:sldMk cId="1965146563" sldId="624"/>
            <ac:spMk id="6" creationId="{B50102BF-EA25-4DE2-80F4-EAEF540F4862}"/>
          </ac:spMkLst>
        </pc:spChg>
        <pc:spChg chg="add mod">
          <ac:chgData name="Teymourian, Ehsan - teymouex" userId="342216c5-47cc-418c-b3c5-eb62d0b7dc52" providerId="ADAL" clId="{6D2AB603-AC0A-47D3-80C4-BED7FD4C92F3}" dt="2024-11-01T13:41:50.608" v="731" actId="20577"/>
          <ac:spMkLst>
            <pc:docMk/>
            <pc:sldMk cId="1965146563" sldId="624"/>
            <ac:spMk id="7" creationId="{2AF812BD-2431-904E-01B9-D5231C68FF9B}"/>
          </ac:spMkLst>
        </pc:spChg>
        <pc:spChg chg="add mod">
          <ac:chgData name="Teymourian, Ehsan - teymouex" userId="342216c5-47cc-418c-b3c5-eb62d0b7dc52" providerId="ADAL" clId="{6D2AB603-AC0A-47D3-80C4-BED7FD4C92F3}" dt="2024-11-01T13:51:29.453" v="855" actId="1076"/>
          <ac:spMkLst>
            <pc:docMk/>
            <pc:sldMk cId="1965146563" sldId="624"/>
            <ac:spMk id="11" creationId="{093CB59C-568F-4A47-94E2-77D52DCA8A9B}"/>
          </ac:spMkLst>
        </pc:spChg>
        <pc:graphicFrameChg chg="del mod replId">
          <ac:chgData name="Teymourian, Ehsan - teymouex" userId="342216c5-47cc-418c-b3c5-eb62d0b7dc52" providerId="ADAL" clId="{6D2AB603-AC0A-47D3-80C4-BED7FD4C92F3}" dt="2024-11-01T13:49:49.396" v="813"/>
          <ac:graphicFrameMkLst>
            <pc:docMk/>
            <pc:sldMk cId="1965146563" sldId="624"/>
            <ac:graphicFrameMk id="8" creationId="{093CB59C-568F-4A47-94E2-77D52DCA8A9B}"/>
          </ac:graphicFrameMkLst>
        </pc:graphicFrameChg>
        <pc:graphicFrameChg chg="mod">
          <ac:chgData name="Teymourian, Ehsan - teymouex" userId="342216c5-47cc-418c-b3c5-eb62d0b7dc52" providerId="ADAL" clId="{6D2AB603-AC0A-47D3-80C4-BED7FD4C92F3}" dt="2024-11-06T14:26:30.561" v="1498" actId="1076"/>
          <ac:graphicFrameMkLst>
            <pc:docMk/>
            <pc:sldMk cId="1965146563" sldId="624"/>
            <ac:graphicFrameMk id="9" creationId="{08518C27-296F-4AF8-B141-B5989806BB1A}"/>
          </ac:graphicFrameMkLst>
        </pc:graphicFrameChg>
        <pc:graphicFrameChg chg="mod">
          <ac:chgData name="Teymourian, Ehsan - teymouex" userId="342216c5-47cc-418c-b3c5-eb62d0b7dc52" providerId="ADAL" clId="{6D2AB603-AC0A-47D3-80C4-BED7FD4C92F3}" dt="2024-11-06T14:26:42.716" v="1499" actId="1076"/>
          <ac:graphicFrameMkLst>
            <pc:docMk/>
            <pc:sldMk cId="1965146563" sldId="624"/>
            <ac:graphicFrameMk id="10" creationId="{D3CB5169-7245-476F-88DB-9AA19B118E82}"/>
          </ac:graphicFrameMkLst>
        </pc:graphicFrameChg>
      </pc:sldChg>
      <pc:sldChg chg="addSp delSp modSp mod">
        <pc:chgData name="Teymourian, Ehsan - teymouex" userId="342216c5-47cc-418c-b3c5-eb62d0b7dc52" providerId="ADAL" clId="{6D2AB603-AC0A-47D3-80C4-BED7FD4C92F3}" dt="2024-11-04T13:55:24.911" v="861" actId="20577"/>
        <pc:sldMkLst>
          <pc:docMk/>
          <pc:sldMk cId="3991262872" sldId="632"/>
        </pc:sldMkLst>
        <pc:spChg chg="mod">
          <ac:chgData name="Teymourian, Ehsan - teymouex" userId="342216c5-47cc-418c-b3c5-eb62d0b7dc52" providerId="ADAL" clId="{6D2AB603-AC0A-47D3-80C4-BED7FD4C92F3}" dt="2024-11-01T13:44:19.774" v="778" actId="255"/>
          <ac:spMkLst>
            <pc:docMk/>
            <pc:sldMk cId="3991262872" sldId="632"/>
            <ac:spMk id="2" creationId="{C0E18982-174D-4E99-8BF5-52F29627C725}"/>
          </ac:spMkLst>
        </pc:spChg>
        <pc:spChg chg="mod">
          <ac:chgData name="Teymourian, Ehsan - teymouex" userId="342216c5-47cc-418c-b3c5-eb62d0b7dc52" providerId="ADAL" clId="{6D2AB603-AC0A-47D3-80C4-BED7FD4C92F3}" dt="2024-11-04T13:55:24.911" v="861" actId="20577"/>
          <ac:spMkLst>
            <pc:docMk/>
            <pc:sldMk cId="3991262872" sldId="632"/>
            <ac:spMk id="4" creationId="{02940430-B341-4BA1-A25F-C8D8C33D3999}"/>
          </ac:spMkLst>
        </pc:spChg>
        <pc:spChg chg="mod">
          <ac:chgData name="Teymourian, Ehsan - teymouex" userId="342216c5-47cc-418c-b3c5-eb62d0b7dc52" providerId="ADAL" clId="{6D2AB603-AC0A-47D3-80C4-BED7FD4C92F3}" dt="2024-11-01T13:46:29.798" v="802" actId="1076"/>
          <ac:spMkLst>
            <pc:docMk/>
            <pc:sldMk cId="3991262872" sldId="632"/>
            <ac:spMk id="5" creationId="{F4AB460C-3781-C87C-5D35-703C66C6FF03}"/>
          </ac:spMkLst>
        </pc:spChg>
        <pc:spChg chg="mod">
          <ac:chgData name="Teymourian, Ehsan - teymouex" userId="342216c5-47cc-418c-b3c5-eb62d0b7dc52" providerId="ADAL" clId="{6D2AB603-AC0A-47D3-80C4-BED7FD4C92F3}" dt="2024-11-01T13:46:37.566" v="804" actId="1076"/>
          <ac:spMkLst>
            <pc:docMk/>
            <pc:sldMk cId="3991262872" sldId="632"/>
            <ac:spMk id="6" creationId="{709C271D-CA6C-2E45-AA37-D781845E9A94}"/>
          </ac:spMkLst>
        </pc:spChg>
        <pc:spChg chg="add del mod">
          <ac:chgData name="Teymourian, Ehsan - teymouex" userId="342216c5-47cc-418c-b3c5-eb62d0b7dc52" providerId="ADAL" clId="{6D2AB603-AC0A-47D3-80C4-BED7FD4C92F3}" dt="2024-11-01T13:46:54.082" v="806" actId="1076"/>
          <ac:spMkLst>
            <pc:docMk/>
            <pc:sldMk cId="3991262872" sldId="632"/>
            <ac:spMk id="9" creationId="{6530C2C7-5FA9-4C53-9375-229D354340DB}"/>
          </ac:spMkLst>
        </pc:spChg>
        <pc:graphicFrameChg chg="add del mod replId">
          <ac:chgData name="Teymourian, Ehsan - teymouex" userId="342216c5-47cc-418c-b3c5-eb62d0b7dc52" providerId="ADAL" clId="{6D2AB603-AC0A-47D3-80C4-BED7FD4C92F3}" dt="2024-11-01T13:43:34.452" v="750"/>
          <ac:graphicFrameMkLst>
            <pc:docMk/>
            <pc:sldMk cId="3991262872" sldId="632"/>
            <ac:graphicFrameMk id="3" creationId="{6530C2C7-5FA9-4C53-9375-229D354340DB}"/>
          </ac:graphicFrameMkLst>
        </pc:graphicFrameChg>
      </pc:sldChg>
      <pc:sldChg chg="addSp delSp modSp mod">
        <pc:chgData name="Teymourian, Ehsan - teymouex" userId="342216c5-47cc-418c-b3c5-eb62d0b7dc52" providerId="ADAL" clId="{6D2AB603-AC0A-47D3-80C4-BED7FD4C92F3}" dt="2024-11-01T13:28:23.263" v="540" actId="14100"/>
        <pc:sldMkLst>
          <pc:docMk/>
          <pc:sldMk cId="3649232982" sldId="635"/>
        </pc:sldMkLst>
        <pc:spChg chg="add mod">
          <ac:chgData name="Teymourian, Ehsan - teymouex" userId="342216c5-47cc-418c-b3c5-eb62d0b7dc52" providerId="ADAL" clId="{6D2AB603-AC0A-47D3-80C4-BED7FD4C92F3}" dt="2024-11-01T13:27:10.596" v="526" actId="20577"/>
          <ac:spMkLst>
            <pc:docMk/>
            <pc:sldMk cId="3649232982" sldId="635"/>
            <ac:spMk id="3" creationId="{9108A08A-00DF-AA41-5475-3585BFFED450}"/>
          </ac:spMkLst>
        </pc:spChg>
        <pc:spChg chg="mod">
          <ac:chgData name="Teymourian, Ehsan - teymouex" userId="342216c5-47cc-418c-b3c5-eb62d0b7dc52" providerId="ADAL" clId="{6D2AB603-AC0A-47D3-80C4-BED7FD4C92F3}" dt="2024-11-01T13:28:23.263" v="540" actId="14100"/>
          <ac:spMkLst>
            <pc:docMk/>
            <pc:sldMk cId="3649232982" sldId="635"/>
            <ac:spMk id="10" creationId="{FB647F15-34AE-48F8-9A4D-EFAB4B164A06}"/>
          </ac:spMkLst>
        </pc:spChg>
        <pc:spChg chg="add del mod">
          <ac:chgData name="Teymourian, Ehsan - teymouex" userId="342216c5-47cc-418c-b3c5-eb62d0b7dc52" providerId="ADAL" clId="{6D2AB603-AC0A-47D3-80C4-BED7FD4C92F3}" dt="2024-11-01T13:22:23.381" v="449" actId="478"/>
          <ac:spMkLst>
            <pc:docMk/>
            <pc:sldMk cId="3649232982" sldId="635"/>
            <ac:spMk id="11" creationId="{9802D3B5-25EF-D9F7-5C49-12A965B81DDE}"/>
          </ac:spMkLst>
        </pc:spChg>
        <pc:spChg chg="add del mod">
          <ac:chgData name="Teymourian, Ehsan - teymouex" userId="342216c5-47cc-418c-b3c5-eb62d0b7dc52" providerId="ADAL" clId="{6D2AB603-AC0A-47D3-80C4-BED7FD4C92F3}" dt="2024-11-01T13:23:05.489" v="466" actId="478"/>
          <ac:spMkLst>
            <pc:docMk/>
            <pc:sldMk cId="3649232982" sldId="635"/>
            <ac:spMk id="13" creationId="{C794C0D8-EBBC-4B24-3AD3-52806C014310}"/>
          </ac:spMkLst>
        </pc:spChg>
        <pc:spChg chg="mod">
          <ac:chgData name="Teymourian, Ehsan - teymouex" userId="342216c5-47cc-418c-b3c5-eb62d0b7dc52" providerId="ADAL" clId="{6D2AB603-AC0A-47D3-80C4-BED7FD4C92F3}" dt="2024-11-01T13:24:09.632" v="481" actId="207"/>
          <ac:spMkLst>
            <pc:docMk/>
            <pc:sldMk cId="3649232982" sldId="635"/>
            <ac:spMk id="15" creationId="{993DC35F-5FB4-430A-9A7D-149A4F68571B}"/>
          </ac:spMkLst>
        </pc:spChg>
        <pc:spChg chg="add mod">
          <ac:chgData name="Teymourian, Ehsan - teymouex" userId="342216c5-47cc-418c-b3c5-eb62d0b7dc52" providerId="ADAL" clId="{6D2AB603-AC0A-47D3-80C4-BED7FD4C92F3}" dt="2024-11-01T13:27:23.085" v="527" actId="20577"/>
          <ac:spMkLst>
            <pc:docMk/>
            <pc:sldMk cId="3649232982" sldId="635"/>
            <ac:spMk id="16" creationId="{D11EB6D2-59DF-4803-B4DE-8655B8A80C64}"/>
          </ac:spMkLst>
        </pc:spChg>
        <pc:spChg chg="add mod">
          <ac:chgData name="Teymourian, Ehsan - teymouex" userId="342216c5-47cc-418c-b3c5-eb62d0b7dc52" providerId="ADAL" clId="{6D2AB603-AC0A-47D3-80C4-BED7FD4C92F3}" dt="2024-11-01T13:28:00.015" v="537" actId="20577"/>
          <ac:spMkLst>
            <pc:docMk/>
            <pc:sldMk cId="3649232982" sldId="635"/>
            <ac:spMk id="19" creationId="{9E0C029C-9FCE-474F-95B6-5F8CADB44BBD}"/>
          </ac:spMkLst>
        </pc:spChg>
        <pc:spChg chg="del mod">
          <ac:chgData name="Teymourian, Ehsan - teymouex" userId="342216c5-47cc-418c-b3c5-eb62d0b7dc52" providerId="ADAL" clId="{6D2AB603-AC0A-47D3-80C4-BED7FD4C92F3}" dt="2024-11-01T13:22:51.030" v="457" actId="478"/>
          <ac:spMkLst>
            <pc:docMk/>
            <pc:sldMk cId="3649232982" sldId="635"/>
            <ac:spMk id="34" creationId="{150747B0-756B-4D23-9053-3B6D32E6A718}"/>
          </ac:spMkLst>
        </pc:spChg>
        <pc:spChg chg="del mod">
          <ac:chgData name="Teymourian, Ehsan - teymouex" userId="342216c5-47cc-418c-b3c5-eb62d0b7dc52" providerId="ADAL" clId="{6D2AB603-AC0A-47D3-80C4-BED7FD4C92F3}" dt="2024-11-01T13:22:53.721" v="458" actId="478"/>
          <ac:spMkLst>
            <pc:docMk/>
            <pc:sldMk cId="3649232982" sldId="635"/>
            <ac:spMk id="42" creationId="{0B6B2DB7-2E8A-4110-A469-86F30EF6A211}"/>
          </ac:spMkLst>
        </pc:spChg>
        <pc:graphicFrameChg chg="del mod replId">
          <ac:chgData name="Teymourian, Ehsan - teymouex" userId="342216c5-47cc-418c-b3c5-eb62d0b7dc52" providerId="ADAL" clId="{6D2AB603-AC0A-47D3-80C4-BED7FD4C92F3}" dt="2024-11-01T13:21:27.055" v="429"/>
          <ac:graphicFrameMkLst>
            <pc:docMk/>
            <pc:sldMk cId="3649232982" sldId="635"/>
            <ac:graphicFrameMk id="5" creationId="{9E0C029C-9FCE-474F-95B6-5F8CADB44BBD}"/>
          </ac:graphicFrameMkLst>
        </pc:graphicFrameChg>
        <pc:graphicFrameChg chg="del mod replId">
          <ac:chgData name="Teymourian, Ehsan - teymouex" userId="342216c5-47cc-418c-b3c5-eb62d0b7dc52" providerId="ADAL" clId="{6D2AB603-AC0A-47D3-80C4-BED7FD4C92F3}" dt="2024-11-01T13:23:39.812" v="474"/>
          <ac:graphicFrameMkLst>
            <pc:docMk/>
            <pc:sldMk cId="3649232982" sldId="635"/>
            <ac:graphicFrameMk id="14" creationId="{D11EB6D2-59DF-4803-B4DE-8655B8A80C64}"/>
          </ac:graphicFrameMkLst>
        </pc:graphicFrameChg>
        <pc:graphicFrameChg chg="del">
          <ac:chgData name="Teymourian, Ehsan - teymouex" userId="342216c5-47cc-418c-b3c5-eb62d0b7dc52" providerId="ADAL" clId="{6D2AB603-AC0A-47D3-80C4-BED7FD4C92F3}" dt="2024-11-01T13:22:20.992" v="448" actId="478"/>
          <ac:graphicFrameMkLst>
            <pc:docMk/>
            <pc:sldMk cId="3649232982" sldId="635"/>
            <ac:graphicFrameMk id="35" creationId="{112C0BCB-D16A-4602-881A-AB42040569BD}"/>
          </ac:graphicFrameMkLst>
        </pc:graphicFrameChg>
        <pc:graphicFrameChg chg="del">
          <ac:chgData name="Teymourian, Ehsan - teymouex" userId="342216c5-47cc-418c-b3c5-eb62d0b7dc52" providerId="ADAL" clId="{6D2AB603-AC0A-47D3-80C4-BED7FD4C92F3}" dt="2024-11-01T13:23:01.053" v="465" actId="478"/>
          <ac:graphicFrameMkLst>
            <pc:docMk/>
            <pc:sldMk cId="3649232982" sldId="635"/>
            <ac:graphicFrameMk id="40" creationId="{AC1F527C-E253-46E7-A505-CE2BE8391258}"/>
          </ac:graphicFrameMkLst>
        </pc:graphicFrameChg>
      </pc:sldChg>
      <pc:sldChg chg="addSp delSp modSp mod">
        <pc:chgData name="Teymourian, Ehsan - teymouex" userId="342216c5-47cc-418c-b3c5-eb62d0b7dc52" providerId="ADAL" clId="{6D2AB603-AC0A-47D3-80C4-BED7FD4C92F3}" dt="2024-11-01T12:52:35.239" v="77" actId="1076"/>
        <pc:sldMkLst>
          <pc:docMk/>
          <pc:sldMk cId="3223725093" sldId="639"/>
        </pc:sldMkLst>
        <pc:spChg chg="mod">
          <ac:chgData name="Teymourian, Ehsan - teymouex" userId="342216c5-47cc-418c-b3c5-eb62d0b7dc52" providerId="ADAL" clId="{6D2AB603-AC0A-47D3-80C4-BED7FD4C92F3}" dt="2024-11-01T12:52:35.239" v="77" actId="1076"/>
          <ac:spMkLst>
            <pc:docMk/>
            <pc:sldMk cId="3223725093" sldId="639"/>
            <ac:spMk id="4" creationId="{986C71A0-B436-CB94-68B6-6791E8B62C5B}"/>
          </ac:spMkLst>
        </pc:spChg>
        <pc:spChg chg="mod">
          <ac:chgData name="Teymourian, Ehsan - teymouex" userId="342216c5-47cc-418c-b3c5-eb62d0b7dc52" providerId="ADAL" clId="{6D2AB603-AC0A-47D3-80C4-BED7FD4C92F3}" dt="2024-11-01T12:50:11.410" v="51" actId="207"/>
          <ac:spMkLst>
            <pc:docMk/>
            <pc:sldMk cId="3223725093" sldId="639"/>
            <ac:spMk id="11" creationId="{309C022A-B13D-4E7D-BE2F-4407D5729D19}"/>
          </ac:spMkLst>
        </pc:spChg>
        <pc:spChg chg="add mod">
          <ac:chgData name="Teymourian, Ehsan - teymouex" userId="342216c5-47cc-418c-b3c5-eb62d0b7dc52" providerId="ADAL" clId="{6D2AB603-AC0A-47D3-80C4-BED7FD4C92F3}" dt="2024-11-01T12:51:25.481" v="75" actId="16959"/>
          <ac:spMkLst>
            <pc:docMk/>
            <pc:sldMk cId="3223725093" sldId="639"/>
            <ac:spMk id="16" creationId="{4978EA79-3B72-492E-8C5A-861C6CC0F30D}"/>
          </ac:spMkLst>
        </pc:spChg>
        <pc:graphicFrameChg chg="del mod replId">
          <ac:chgData name="Teymourian, Ehsan - teymouex" userId="342216c5-47cc-418c-b3c5-eb62d0b7dc52" providerId="ADAL" clId="{6D2AB603-AC0A-47D3-80C4-BED7FD4C92F3}" dt="2024-11-01T12:50:16.159" v="54"/>
          <ac:graphicFrameMkLst>
            <pc:docMk/>
            <pc:sldMk cId="3223725093" sldId="639"/>
            <ac:graphicFrameMk id="6" creationId="{4978EA79-3B72-492E-8C5A-861C6CC0F30D}"/>
          </ac:graphicFrameMkLst>
        </pc:graphicFrameChg>
        <pc:graphicFrameChg chg="mod">
          <ac:chgData name="Teymourian, Ehsan - teymouex" userId="342216c5-47cc-418c-b3c5-eb62d0b7dc52" providerId="ADAL" clId="{6D2AB603-AC0A-47D3-80C4-BED7FD4C92F3}" dt="2024-11-01T12:52:28.916" v="76" actId="14100"/>
          <ac:graphicFrameMkLst>
            <pc:docMk/>
            <pc:sldMk cId="3223725093" sldId="639"/>
            <ac:graphicFrameMk id="13" creationId="{69CD6682-E355-4301-8A4F-5E1509D0BBB6}"/>
          </ac:graphicFrameMkLst>
        </pc:graphicFrameChg>
      </pc:sldChg>
      <pc:sldChg chg="modSp">
        <pc:chgData name="Teymourian, Ehsan - teymouex" userId="342216c5-47cc-418c-b3c5-eb62d0b7dc52" providerId="ADAL" clId="{6D2AB603-AC0A-47D3-80C4-BED7FD4C92F3}" dt="2024-11-01T12:48:46.141" v="49" actId="207"/>
        <pc:sldMkLst>
          <pc:docMk/>
          <pc:sldMk cId="4088099260" sldId="647"/>
        </pc:sldMkLst>
        <pc:spChg chg="mod">
          <ac:chgData name="Teymourian, Ehsan - teymouex" userId="342216c5-47cc-418c-b3c5-eb62d0b7dc52" providerId="ADAL" clId="{6D2AB603-AC0A-47D3-80C4-BED7FD4C92F3}" dt="2024-11-01T12:48:46.141" v="49" actId="207"/>
          <ac:spMkLst>
            <pc:docMk/>
            <pc:sldMk cId="4088099260" sldId="647"/>
            <ac:spMk id="2" creationId="{8F62DE43-41F1-B3DA-DCA7-071475F7333C}"/>
          </ac:spMkLst>
        </pc:spChg>
      </pc:sldChg>
      <pc:sldChg chg="modSp mod">
        <pc:chgData name="Teymourian, Ehsan - teymouex" userId="342216c5-47cc-418c-b3c5-eb62d0b7dc52" providerId="ADAL" clId="{6D2AB603-AC0A-47D3-80C4-BED7FD4C92F3}" dt="2024-11-06T14:26:55.842" v="1500" actId="1076"/>
        <pc:sldMkLst>
          <pc:docMk/>
          <pc:sldMk cId="3189967369" sldId="706"/>
        </pc:sldMkLst>
        <pc:graphicFrameChg chg="mod">
          <ac:chgData name="Teymourian, Ehsan - teymouex" userId="342216c5-47cc-418c-b3c5-eb62d0b7dc52" providerId="ADAL" clId="{6D2AB603-AC0A-47D3-80C4-BED7FD4C92F3}" dt="2024-11-06T14:26:55.842" v="1500" actId="1076"/>
          <ac:graphicFrameMkLst>
            <pc:docMk/>
            <pc:sldMk cId="3189967369" sldId="706"/>
            <ac:graphicFrameMk id="27" creationId="{855D5E3C-A1B2-D7AD-5328-C7ECD4019A2B}"/>
          </ac:graphicFrameMkLst>
        </pc:graphicFrameChg>
      </pc:sldChg>
      <pc:sldChg chg="del">
        <pc:chgData name="Teymourian, Ehsan - teymouex" userId="342216c5-47cc-418c-b3c5-eb62d0b7dc52" providerId="ADAL" clId="{6D2AB603-AC0A-47D3-80C4-BED7FD4C92F3}" dt="2024-11-01T13:19:48.560" v="415" actId="47"/>
        <pc:sldMkLst>
          <pc:docMk/>
          <pc:sldMk cId="472969987" sldId="707"/>
        </pc:sldMkLst>
      </pc:sldChg>
      <pc:sldChg chg="modSp mod">
        <pc:chgData name="Teymourian, Ehsan - teymouex" userId="342216c5-47cc-418c-b3c5-eb62d0b7dc52" providerId="ADAL" clId="{6D2AB603-AC0A-47D3-80C4-BED7FD4C92F3}" dt="2024-11-01T13:20:26.953" v="420" actId="1076"/>
        <pc:sldMkLst>
          <pc:docMk/>
          <pc:sldMk cId="2093090343" sldId="708"/>
        </pc:sldMkLst>
        <pc:spChg chg="mod">
          <ac:chgData name="Teymourian, Ehsan - teymouex" userId="342216c5-47cc-418c-b3c5-eb62d0b7dc52" providerId="ADAL" clId="{6D2AB603-AC0A-47D3-80C4-BED7FD4C92F3}" dt="2024-11-01T13:20:06.935" v="419" actId="20577"/>
          <ac:spMkLst>
            <pc:docMk/>
            <pc:sldMk cId="2093090343" sldId="708"/>
            <ac:spMk id="2" creationId="{00000000-0000-0000-0000-000000000000}"/>
          </ac:spMkLst>
        </pc:spChg>
        <pc:spChg chg="mod">
          <ac:chgData name="Teymourian, Ehsan - teymouex" userId="342216c5-47cc-418c-b3c5-eb62d0b7dc52" providerId="ADAL" clId="{6D2AB603-AC0A-47D3-80C4-BED7FD4C92F3}" dt="2024-11-01T13:20:26.953" v="420" actId="1076"/>
          <ac:spMkLst>
            <pc:docMk/>
            <pc:sldMk cId="2093090343" sldId="708"/>
            <ac:spMk id="8" creationId="{E9CC03C3-3368-4FFA-A4F8-F70C32767685}"/>
          </ac:spMkLst>
        </pc:spChg>
      </pc:sldChg>
      <pc:sldChg chg="add">
        <pc:chgData name="Teymourian, Ehsan - teymouex" userId="342216c5-47cc-418c-b3c5-eb62d0b7dc52" providerId="ADAL" clId="{6D2AB603-AC0A-47D3-80C4-BED7FD4C92F3}" dt="2024-11-01T13:17:22.559" v="409"/>
        <pc:sldMkLst>
          <pc:docMk/>
          <pc:sldMk cId="2551474178" sldId="709"/>
        </pc:sldMkLst>
      </pc:sldChg>
      <pc:sldChg chg="modSp add mod">
        <pc:chgData name="Teymourian, Ehsan - teymouex" userId="342216c5-47cc-418c-b3c5-eb62d0b7dc52" providerId="ADAL" clId="{6D2AB603-AC0A-47D3-80C4-BED7FD4C92F3}" dt="2024-11-01T13:32:20.735" v="581" actId="108"/>
        <pc:sldMkLst>
          <pc:docMk/>
          <pc:sldMk cId="2564139583" sldId="710"/>
        </pc:sldMkLst>
        <pc:spChg chg="mod">
          <ac:chgData name="Teymourian, Ehsan - teymouex" userId="342216c5-47cc-418c-b3c5-eb62d0b7dc52" providerId="ADAL" clId="{6D2AB603-AC0A-47D3-80C4-BED7FD4C92F3}" dt="2024-11-01T13:30:58.945" v="554" actId="6549"/>
          <ac:spMkLst>
            <pc:docMk/>
            <pc:sldMk cId="2564139583" sldId="710"/>
            <ac:spMk id="2" creationId="{00000000-0000-0000-0000-000000000000}"/>
          </ac:spMkLst>
        </pc:spChg>
        <pc:spChg chg="mod">
          <ac:chgData name="Teymourian, Ehsan - teymouex" userId="342216c5-47cc-418c-b3c5-eb62d0b7dc52" providerId="ADAL" clId="{6D2AB603-AC0A-47D3-80C4-BED7FD4C92F3}" dt="2024-11-01T13:32:20.735" v="581" actId="108"/>
          <ac:spMkLst>
            <pc:docMk/>
            <pc:sldMk cId="2564139583" sldId="710"/>
            <ac:spMk id="8" creationId="{E9CC03C3-3368-4FFA-A4F8-F70C32767685}"/>
          </ac:spMkLst>
        </pc:spChg>
      </pc:sldChg>
    </pc:docChg>
  </pc:docChgLst>
  <pc:docChgLst>
    <pc:chgData name="Teymourian, Ehsan - teymouex" userId="342216c5-47cc-418c-b3c5-eb62d0b7dc52" providerId="ADAL" clId="{3F00DD60-35BC-4659-8149-4F361769B6D8}"/>
    <pc:docChg chg="custSel modSld">
      <pc:chgData name="Teymourian, Ehsan - teymouex" userId="342216c5-47cc-418c-b3c5-eb62d0b7dc52" providerId="ADAL" clId="{3F00DD60-35BC-4659-8149-4F361769B6D8}" dt="2023-11-02T22:34:42.425" v="17"/>
      <pc:docMkLst>
        <pc:docMk/>
      </pc:docMkLst>
      <pc:sldChg chg="modSp mod">
        <pc:chgData name="Teymourian, Ehsan - teymouex" userId="342216c5-47cc-418c-b3c5-eb62d0b7dc52" providerId="ADAL" clId="{3F00DD60-35BC-4659-8149-4F361769B6D8}" dt="2023-11-02T22:34:42.425" v="17"/>
        <pc:sldMkLst>
          <pc:docMk/>
          <pc:sldMk cId="0" sldId="391"/>
        </pc:sldMkLst>
        <pc:spChg chg="mod">
          <ac:chgData name="Teymourian, Ehsan - teymouex" userId="342216c5-47cc-418c-b3c5-eb62d0b7dc52" providerId="ADAL" clId="{3F00DD60-35BC-4659-8149-4F361769B6D8}" dt="2023-11-02T22:34:42.425" v="17"/>
          <ac:spMkLst>
            <pc:docMk/>
            <pc:sldMk cId="0" sldId="391"/>
            <ac:spMk id="282627" creationId="{00000000-0000-0000-0000-000000000000}"/>
          </ac:spMkLst>
        </pc:spChg>
      </pc:sldChg>
      <pc:sldChg chg="modSp mod">
        <pc:chgData name="Teymourian, Ehsan - teymouex" userId="342216c5-47cc-418c-b3c5-eb62d0b7dc52" providerId="ADAL" clId="{3F00DD60-35BC-4659-8149-4F361769B6D8}" dt="2023-11-02T22:33:10.405" v="2" actId="27636"/>
        <pc:sldMkLst>
          <pc:docMk/>
          <pc:sldMk cId="1771524675" sldId="628"/>
        </pc:sldMkLst>
        <pc:spChg chg="mod">
          <ac:chgData name="Teymourian, Ehsan - teymouex" userId="342216c5-47cc-418c-b3c5-eb62d0b7dc52" providerId="ADAL" clId="{3F00DD60-35BC-4659-8149-4F361769B6D8}" dt="2023-11-02T22:33:10.405" v="2" actId="27636"/>
          <ac:spMkLst>
            <pc:docMk/>
            <pc:sldMk cId="1771524675" sldId="628"/>
            <ac:spMk id="10" creationId="{D3CB5169-7245-476F-88DB-9AA19B118E82}"/>
          </ac:spMkLst>
        </pc:spChg>
      </pc:sldChg>
    </pc:docChg>
  </pc:docChgLst>
  <pc:docChgLst>
    <pc:chgData name="Teymourian, Ehsan - teymouex" userId="342216c5-47cc-418c-b3c5-eb62d0b7dc52" providerId="ADAL" clId="{D658BDE8-8A15-4747-867F-ADB5B6DE11BD}"/>
    <pc:docChg chg="undo custSel addSld delSld modSld">
      <pc:chgData name="Teymourian, Ehsan - teymouex" userId="342216c5-47cc-418c-b3c5-eb62d0b7dc52" providerId="ADAL" clId="{D658BDE8-8A15-4747-867F-ADB5B6DE11BD}" dt="2023-11-08T15:37:49.643" v="330" actId="1076"/>
      <pc:docMkLst>
        <pc:docMk/>
      </pc:docMkLst>
      <pc:sldChg chg="del">
        <pc:chgData name="Teymourian, Ehsan - teymouex" userId="342216c5-47cc-418c-b3c5-eb62d0b7dc52" providerId="ADAL" clId="{D658BDE8-8A15-4747-867F-ADB5B6DE11BD}" dt="2023-11-02T23:02:44.814" v="4" actId="47"/>
        <pc:sldMkLst>
          <pc:docMk/>
          <pc:sldMk cId="405864211" sldId="266"/>
        </pc:sldMkLst>
      </pc:sldChg>
      <pc:sldChg chg="addSp delSp modSp mod">
        <pc:chgData name="Teymourian, Ehsan - teymouex" userId="342216c5-47cc-418c-b3c5-eb62d0b7dc52" providerId="ADAL" clId="{D658BDE8-8A15-4747-867F-ADB5B6DE11BD}" dt="2023-11-08T14:52:26.025" v="318" actId="6549"/>
        <pc:sldMkLst>
          <pc:docMk/>
          <pc:sldMk cId="0" sldId="391"/>
        </pc:sldMkLst>
        <pc:spChg chg="add mod">
          <ac:chgData name="Teymourian, Ehsan - teymouex" userId="342216c5-47cc-418c-b3c5-eb62d0b7dc52" providerId="ADAL" clId="{D658BDE8-8A15-4747-867F-ADB5B6DE11BD}" dt="2023-11-05T16:25:43.574" v="134" actId="207"/>
          <ac:spMkLst>
            <pc:docMk/>
            <pc:sldMk cId="0" sldId="391"/>
            <ac:spMk id="2" creationId="{CEA1734A-E50D-01D9-F6F1-199B29744697}"/>
          </ac:spMkLst>
        </pc:spChg>
        <pc:spChg chg="mod">
          <ac:chgData name="Teymourian, Ehsan - teymouex" userId="342216c5-47cc-418c-b3c5-eb62d0b7dc52" providerId="ADAL" clId="{D658BDE8-8A15-4747-867F-ADB5B6DE11BD}" dt="2023-11-08T14:52:26.025" v="318" actId="6549"/>
          <ac:spMkLst>
            <pc:docMk/>
            <pc:sldMk cId="0" sldId="391"/>
            <ac:spMk id="282627" creationId="{00000000-0000-0000-0000-000000000000}"/>
          </ac:spMkLst>
        </pc:spChg>
        <pc:spChg chg="mod">
          <ac:chgData name="Teymourian, Ehsan - teymouex" userId="342216c5-47cc-418c-b3c5-eb62d0b7dc52" providerId="ADAL" clId="{D658BDE8-8A15-4747-867F-ADB5B6DE11BD}" dt="2023-11-05T16:25:46.662" v="135" actId="207"/>
          <ac:spMkLst>
            <pc:docMk/>
            <pc:sldMk cId="0" sldId="391"/>
            <ac:spMk id="282628" creationId="{00000000-0000-0000-0000-000000000000}"/>
          </ac:spMkLst>
        </pc:spChg>
        <pc:spChg chg="del mod">
          <ac:chgData name="Teymourian, Ehsan - teymouex" userId="342216c5-47cc-418c-b3c5-eb62d0b7dc52" providerId="ADAL" clId="{D658BDE8-8A15-4747-867F-ADB5B6DE11BD}" dt="2023-11-05T16:23:02.124" v="116" actId="478"/>
          <ac:spMkLst>
            <pc:docMk/>
            <pc:sldMk cId="0" sldId="391"/>
            <ac:spMk id="282630" creationId="{00000000-0000-0000-0000-000000000000}"/>
          </ac:spMkLst>
        </pc:spChg>
      </pc:sldChg>
      <pc:sldChg chg="modSp mod">
        <pc:chgData name="Teymourian, Ehsan - teymouex" userId="342216c5-47cc-418c-b3c5-eb62d0b7dc52" providerId="ADAL" clId="{D658BDE8-8A15-4747-867F-ADB5B6DE11BD}" dt="2023-11-02T23:02:22.623" v="2" actId="20577"/>
        <pc:sldMkLst>
          <pc:docMk/>
          <pc:sldMk cId="4277751760" sldId="438"/>
        </pc:sldMkLst>
        <pc:spChg chg="mod">
          <ac:chgData name="Teymourian, Ehsan - teymouex" userId="342216c5-47cc-418c-b3c5-eb62d0b7dc52" providerId="ADAL" clId="{D658BDE8-8A15-4747-867F-ADB5B6DE11BD}" dt="2023-11-02T23:02:22.623" v="2" actId="20577"/>
          <ac:spMkLst>
            <pc:docMk/>
            <pc:sldMk cId="4277751760" sldId="438"/>
            <ac:spMk id="3" creationId="{00000000-0000-0000-0000-000000000000}"/>
          </ac:spMkLst>
        </pc:spChg>
      </pc:sldChg>
      <pc:sldChg chg="modSp mod">
        <pc:chgData name="Teymourian, Ehsan - teymouex" userId="342216c5-47cc-418c-b3c5-eb62d0b7dc52" providerId="ADAL" clId="{D658BDE8-8A15-4747-867F-ADB5B6DE11BD}" dt="2023-11-02T23:04:53.605" v="52" actId="114"/>
        <pc:sldMkLst>
          <pc:docMk/>
          <pc:sldMk cId="2905126335" sldId="503"/>
        </pc:sldMkLst>
        <pc:spChg chg="mod">
          <ac:chgData name="Teymourian, Ehsan - teymouex" userId="342216c5-47cc-418c-b3c5-eb62d0b7dc52" providerId="ADAL" clId="{D658BDE8-8A15-4747-867F-ADB5B6DE11BD}" dt="2023-11-02T23:03:36.553" v="8" actId="20577"/>
          <ac:spMkLst>
            <pc:docMk/>
            <pc:sldMk cId="2905126335" sldId="503"/>
            <ac:spMk id="3" creationId="{00000000-0000-0000-0000-000000000000}"/>
          </ac:spMkLst>
        </pc:spChg>
        <pc:spChg chg="mod">
          <ac:chgData name="Teymourian, Ehsan - teymouex" userId="342216c5-47cc-418c-b3c5-eb62d0b7dc52" providerId="ADAL" clId="{D658BDE8-8A15-4747-867F-ADB5B6DE11BD}" dt="2023-11-02T23:04:53.605" v="52" actId="114"/>
          <ac:spMkLst>
            <pc:docMk/>
            <pc:sldMk cId="2905126335" sldId="503"/>
            <ac:spMk id="6" creationId="{9ADD8C75-764D-4E04-AEDE-2779B024C5E9}"/>
          </ac:spMkLst>
        </pc:spChg>
      </pc:sldChg>
      <pc:sldChg chg="del">
        <pc:chgData name="Teymourian, Ehsan - teymouex" userId="342216c5-47cc-418c-b3c5-eb62d0b7dc52" providerId="ADAL" clId="{D658BDE8-8A15-4747-867F-ADB5B6DE11BD}" dt="2023-11-02T23:01:55.064" v="0" actId="47"/>
        <pc:sldMkLst>
          <pc:docMk/>
          <pc:sldMk cId="1548148883" sldId="550"/>
        </pc:sldMkLst>
      </pc:sldChg>
      <pc:sldChg chg="del">
        <pc:chgData name="Teymourian, Ehsan - teymouex" userId="342216c5-47cc-418c-b3c5-eb62d0b7dc52" providerId="ADAL" clId="{D658BDE8-8A15-4747-867F-ADB5B6DE11BD}" dt="2023-11-02T23:01:55.064" v="0" actId="47"/>
        <pc:sldMkLst>
          <pc:docMk/>
          <pc:sldMk cId="628961932" sldId="551"/>
        </pc:sldMkLst>
      </pc:sldChg>
      <pc:sldChg chg="del">
        <pc:chgData name="Teymourian, Ehsan - teymouex" userId="342216c5-47cc-418c-b3c5-eb62d0b7dc52" providerId="ADAL" clId="{D658BDE8-8A15-4747-867F-ADB5B6DE11BD}" dt="2023-11-02T23:02:08.158" v="1" actId="47"/>
        <pc:sldMkLst>
          <pc:docMk/>
          <pc:sldMk cId="1465598760" sldId="554"/>
        </pc:sldMkLst>
      </pc:sldChg>
      <pc:sldChg chg="add">
        <pc:chgData name="Teymourian, Ehsan - teymouex" userId="342216c5-47cc-418c-b3c5-eb62d0b7dc52" providerId="ADAL" clId="{D658BDE8-8A15-4747-867F-ADB5B6DE11BD}" dt="2023-11-02T23:02:42.468" v="3"/>
        <pc:sldMkLst>
          <pc:docMk/>
          <pc:sldMk cId="2703559629" sldId="561"/>
        </pc:sldMkLst>
      </pc:sldChg>
      <pc:sldChg chg="addSp modSp mod modNotes">
        <pc:chgData name="Teymourian, Ehsan - teymouex" userId="342216c5-47cc-418c-b3c5-eb62d0b7dc52" providerId="ADAL" clId="{D658BDE8-8A15-4747-867F-ADB5B6DE11BD}" dt="2023-11-06T16:19:23.414" v="302" actId="207"/>
        <pc:sldMkLst>
          <pc:docMk/>
          <pc:sldMk cId="727936391" sldId="594"/>
        </pc:sldMkLst>
        <pc:spChg chg="add mod">
          <ac:chgData name="Teymourian, Ehsan - teymouex" userId="342216c5-47cc-418c-b3c5-eb62d0b7dc52" providerId="ADAL" clId="{D658BDE8-8A15-4747-867F-ADB5B6DE11BD}" dt="2023-11-06T16:19:23.414" v="302" actId="207"/>
          <ac:spMkLst>
            <pc:docMk/>
            <pc:sldMk cId="727936391" sldId="594"/>
            <ac:spMk id="4" creationId="{A49EB7B1-CB42-12AF-00DE-FDDC512B7514}"/>
          </ac:spMkLst>
        </pc:spChg>
      </pc:sldChg>
      <pc:sldChg chg="modSp mod">
        <pc:chgData name="Teymourian, Ehsan - teymouex" userId="342216c5-47cc-418c-b3c5-eb62d0b7dc52" providerId="ADAL" clId="{D658BDE8-8A15-4747-867F-ADB5B6DE11BD}" dt="2023-11-06T16:05:33.363" v="148"/>
        <pc:sldMkLst>
          <pc:docMk/>
          <pc:sldMk cId="816501237" sldId="599"/>
        </pc:sldMkLst>
        <pc:graphicFrameChg chg="mod modGraphic">
          <ac:chgData name="Teymourian, Ehsan - teymouex" userId="342216c5-47cc-418c-b3c5-eb62d0b7dc52" providerId="ADAL" clId="{D658BDE8-8A15-4747-867F-ADB5B6DE11BD}" dt="2023-11-06T16:05:33.363" v="148"/>
          <ac:graphicFrameMkLst>
            <pc:docMk/>
            <pc:sldMk cId="816501237" sldId="599"/>
            <ac:graphicFrameMk id="5" creationId="{DA66587B-F945-4DE4-A3EC-1704F9DBCACA}"/>
          </ac:graphicFrameMkLst>
        </pc:graphicFrameChg>
      </pc:sldChg>
      <pc:sldChg chg="del">
        <pc:chgData name="Teymourian, Ehsan - teymouex" userId="342216c5-47cc-418c-b3c5-eb62d0b7dc52" providerId="ADAL" clId="{D658BDE8-8A15-4747-867F-ADB5B6DE11BD}" dt="2023-11-02T23:01:55.064" v="0" actId="47"/>
        <pc:sldMkLst>
          <pc:docMk/>
          <pc:sldMk cId="3392704820" sldId="615"/>
        </pc:sldMkLst>
      </pc:sldChg>
      <pc:sldChg chg="del">
        <pc:chgData name="Teymourian, Ehsan - teymouex" userId="342216c5-47cc-418c-b3c5-eb62d0b7dc52" providerId="ADAL" clId="{D658BDE8-8A15-4747-867F-ADB5B6DE11BD}" dt="2023-11-02T23:01:55.064" v="0" actId="47"/>
        <pc:sldMkLst>
          <pc:docMk/>
          <pc:sldMk cId="4209508829" sldId="616"/>
        </pc:sldMkLst>
      </pc:sldChg>
      <pc:sldChg chg="del">
        <pc:chgData name="Teymourian, Ehsan - teymouex" userId="342216c5-47cc-418c-b3c5-eb62d0b7dc52" providerId="ADAL" clId="{D658BDE8-8A15-4747-867F-ADB5B6DE11BD}" dt="2023-11-02T23:01:55.064" v="0" actId="47"/>
        <pc:sldMkLst>
          <pc:docMk/>
          <pc:sldMk cId="1094008984" sldId="618"/>
        </pc:sldMkLst>
      </pc:sldChg>
      <pc:sldChg chg="del">
        <pc:chgData name="Teymourian, Ehsan - teymouex" userId="342216c5-47cc-418c-b3c5-eb62d0b7dc52" providerId="ADAL" clId="{D658BDE8-8A15-4747-867F-ADB5B6DE11BD}" dt="2023-11-02T23:02:08.158" v="1" actId="47"/>
        <pc:sldMkLst>
          <pc:docMk/>
          <pc:sldMk cId="816387890" sldId="623"/>
        </pc:sldMkLst>
      </pc:sldChg>
      <pc:sldChg chg="del">
        <pc:chgData name="Teymourian, Ehsan - teymouex" userId="342216c5-47cc-418c-b3c5-eb62d0b7dc52" providerId="ADAL" clId="{D658BDE8-8A15-4747-867F-ADB5B6DE11BD}" dt="2023-11-02T23:02:08.158" v="1" actId="47"/>
        <pc:sldMkLst>
          <pc:docMk/>
          <pc:sldMk cId="2497265736" sldId="626"/>
        </pc:sldMkLst>
      </pc:sldChg>
      <pc:sldChg chg="del">
        <pc:chgData name="Teymourian, Ehsan - teymouex" userId="342216c5-47cc-418c-b3c5-eb62d0b7dc52" providerId="ADAL" clId="{D658BDE8-8A15-4747-867F-ADB5B6DE11BD}" dt="2023-11-02T23:02:08.158" v="1" actId="47"/>
        <pc:sldMkLst>
          <pc:docMk/>
          <pc:sldMk cId="1838004259" sldId="627"/>
        </pc:sldMkLst>
      </pc:sldChg>
      <pc:sldChg chg="del">
        <pc:chgData name="Teymourian, Ehsan - teymouex" userId="342216c5-47cc-418c-b3c5-eb62d0b7dc52" providerId="ADAL" clId="{D658BDE8-8A15-4747-867F-ADB5B6DE11BD}" dt="2023-11-02T23:02:08.158" v="1" actId="47"/>
        <pc:sldMkLst>
          <pc:docMk/>
          <pc:sldMk cId="1771524675" sldId="628"/>
        </pc:sldMkLst>
      </pc:sldChg>
      <pc:sldChg chg="addSp modSp mod">
        <pc:chgData name="Teymourian, Ehsan - teymouex" userId="342216c5-47cc-418c-b3c5-eb62d0b7dc52" providerId="ADAL" clId="{D658BDE8-8A15-4747-867F-ADB5B6DE11BD}" dt="2023-11-08T15:37:49.643" v="330" actId="1076"/>
        <pc:sldMkLst>
          <pc:docMk/>
          <pc:sldMk cId="2093090343" sldId="708"/>
        </pc:sldMkLst>
        <pc:picChg chg="mod">
          <ac:chgData name="Teymourian, Ehsan - teymouex" userId="342216c5-47cc-418c-b3c5-eb62d0b7dc52" providerId="ADAL" clId="{D658BDE8-8A15-4747-867F-ADB5B6DE11BD}" dt="2023-11-08T15:37:37.408" v="326" actId="14100"/>
          <ac:picMkLst>
            <pc:docMk/>
            <pc:sldMk cId="2093090343" sldId="708"/>
            <ac:picMk id="3" creationId="{A7C84FF3-473A-BD0A-0CB7-710162C40771}"/>
          </ac:picMkLst>
        </pc:picChg>
        <pc:picChg chg="add mod">
          <ac:chgData name="Teymourian, Ehsan - teymouex" userId="342216c5-47cc-418c-b3c5-eb62d0b7dc52" providerId="ADAL" clId="{D658BDE8-8A15-4747-867F-ADB5B6DE11BD}" dt="2023-11-08T15:37:49.643" v="330" actId="1076"/>
          <ac:picMkLst>
            <pc:docMk/>
            <pc:sldMk cId="2093090343" sldId="708"/>
            <ac:picMk id="5" creationId="{06BB0427-54FE-3D65-1458-29273B89461E}"/>
          </ac:picMkLst>
        </pc:picChg>
      </pc:sldChg>
      <pc:sldChg chg="new del">
        <pc:chgData name="Teymourian, Ehsan - teymouex" userId="342216c5-47cc-418c-b3c5-eb62d0b7dc52" providerId="ADAL" clId="{D658BDE8-8A15-4747-867F-ADB5B6DE11BD}" dt="2023-11-06T16:03:54.042" v="137" actId="680"/>
        <pc:sldMkLst>
          <pc:docMk/>
          <pc:sldMk cId="3923846158" sldId="709"/>
        </pc:sldMkLst>
      </pc:sldChg>
    </pc:docChg>
  </pc:docChgLst>
  <pc:docChgLst>
    <pc:chgData name="Teymourian, Ehsan - teymouex" userId="S::teymouex@jmu.edu::342216c5-47cc-418c-b3c5-eb62d0b7dc52" providerId="AD" clId="Web-{8BE6514A-E618-E499-4788-722EE0711650}"/>
    <pc:docChg chg="modSld">
      <pc:chgData name="Teymourian, Ehsan - teymouex" userId="S::teymouex@jmu.edu::342216c5-47cc-418c-b3c5-eb62d0b7dc52" providerId="AD" clId="Web-{8BE6514A-E618-E499-4788-722EE0711650}" dt="2024-11-01T10:48:56.950" v="2" actId="20577"/>
      <pc:docMkLst>
        <pc:docMk/>
      </pc:docMkLst>
      <pc:sldChg chg="modSp">
        <pc:chgData name="Teymourian, Ehsan - teymouex" userId="S::teymouex@jmu.edu::342216c5-47cc-418c-b3c5-eb62d0b7dc52" providerId="AD" clId="Web-{8BE6514A-E618-E499-4788-722EE0711650}" dt="2024-11-01T10:48:56.950" v="2" actId="20577"/>
        <pc:sldMkLst>
          <pc:docMk/>
          <pc:sldMk cId="3050612438" sldId="602"/>
        </pc:sldMkLst>
        <pc:spChg chg="mod">
          <ac:chgData name="Teymourian, Ehsan - teymouex" userId="S::teymouex@jmu.edu::342216c5-47cc-418c-b3c5-eb62d0b7dc52" providerId="AD" clId="Web-{8BE6514A-E618-E499-4788-722EE0711650}" dt="2024-11-01T10:48:56.950" v="2" actId="20577"/>
          <ac:spMkLst>
            <pc:docMk/>
            <pc:sldMk cId="3050612438" sldId="602"/>
            <ac:spMk id="8" creationId="{E9CC03C3-3368-4FFA-A4F8-F70C32767685}"/>
          </ac:spMkLst>
        </pc:spChg>
      </pc:sldChg>
    </pc:docChg>
  </pc:docChgLst>
  <pc:docChgLst>
    <pc:chgData name="Teymourian, Ehsan - teymouex" userId="342216c5-47cc-418c-b3c5-eb62d0b7dc52" providerId="ADAL" clId="{E67EFD8E-FB00-437C-8192-BE85614550ED}"/>
    <pc:docChg chg="undo custSel addSld delSld modSld">
      <pc:chgData name="Teymourian, Ehsan - teymouex" userId="342216c5-47cc-418c-b3c5-eb62d0b7dc52" providerId="ADAL" clId="{E67EFD8E-FB00-437C-8192-BE85614550ED}" dt="2023-04-07T14:55:14.602" v="269" actId="27636"/>
      <pc:docMkLst>
        <pc:docMk/>
      </pc:docMkLst>
      <pc:sldChg chg="modSp del mod">
        <pc:chgData name="Teymourian, Ehsan - teymouex" userId="342216c5-47cc-418c-b3c5-eb62d0b7dc52" providerId="ADAL" clId="{E67EFD8E-FB00-437C-8192-BE85614550ED}" dt="2023-04-06T13:44:32.192" v="237" actId="1076"/>
        <pc:sldMkLst>
          <pc:docMk/>
          <pc:sldMk cId="0" sldId="391"/>
        </pc:sldMkLst>
        <pc:spChg chg="mod">
          <ac:chgData name="Teymourian, Ehsan - teymouex" userId="342216c5-47cc-418c-b3c5-eb62d0b7dc52" providerId="ADAL" clId="{E67EFD8E-FB00-437C-8192-BE85614550ED}" dt="2023-04-06T13:42:19.361" v="206" actId="1076"/>
          <ac:spMkLst>
            <pc:docMk/>
            <pc:sldMk cId="0" sldId="391"/>
            <ac:spMk id="282626" creationId="{00000000-0000-0000-0000-000000000000}"/>
          </ac:spMkLst>
        </pc:spChg>
        <pc:spChg chg="mod">
          <ac:chgData name="Teymourian, Ehsan - teymouex" userId="342216c5-47cc-418c-b3c5-eb62d0b7dc52" providerId="ADAL" clId="{E67EFD8E-FB00-437C-8192-BE85614550ED}" dt="2023-04-06T13:44:24.691" v="235" actId="1076"/>
          <ac:spMkLst>
            <pc:docMk/>
            <pc:sldMk cId="0" sldId="391"/>
            <ac:spMk id="282627" creationId="{00000000-0000-0000-0000-000000000000}"/>
          </ac:spMkLst>
        </pc:spChg>
        <pc:spChg chg="mod">
          <ac:chgData name="Teymourian, Ehsan - teymouex" userId="342216c5-47cc-418c-b3c5-eb62d0b7dc52" providerId="ADAL" clId="{E67EFD8E-FB00-437C-8192-BE85614550ED}" dt="2023-04-06T13:44:28.717" v="236" actId="1076"/>
          <ac:spMkLst>
            <pc:docMk/>
            <pc:sldMk cId="0" sldId="391"/>
            <ac:spMk id="282628" creationId="{00000000-0000-0000-0000-000000000000}"/>
          </ac:spMkLst>
        </pc:spChg>
        <pc:spChg chg="mod">
          <ac:chgData name="Teymourian, Ehsan - teymouex" userId="342216c5-47cc-418c-b3c5-eb62d0b7dc52" providerId="ADAL" clId="{E67EFD8E-FB00-437C-8192-BE85614550ED}" dt="2023-04-06T13:44:32.192" v="237" actId="1076"/>
          <ac:spMkLst>
            <pc:docMk/>
            <pc:sldMk cId="0" sldId="391"/>
            <ac:spMk id="282630" creationId="{00000000-0000-0000-0000-000000000000}"/>
          </ac:spMkLst>
        </pc:spChg>
      </pc:sldChg>
      <pc:sldChg chg="modSp mod">
        <pc:chgData name="Teymourian, Ehsan - teymouex" userId="342216c5-47cc-418c-b3c5-eb62d0b7dc52" providerId="ADAL" clId="{E67EFD8E-FB00-437C-8192-BE85614550ED}" dt="2023-04-05T13:47:07.734" v="2" actId="14100"/>
        <pc:sldMkLst>
          <pc:docMk/>
          <pc:sldMk cId="4277751760" sldId="438"/>
        </pc:sldMkLst>
        <pc:spChg chg="mod">
          <ac:chgData name="Teymourian, Ehsan - teymouex" userId="342216c5-47cc-418c-b3c5-eb62d0b7dc52" providerId="ADAL" clId="{E67EFD8E-FB00-437C-8192-BE85614550ED}" dt="2023-04-05T13:47:07.734" v="2" actId="14100"/>
          <ac:spMkLst>
            <pc:docMk/>
            <pc:sldMk cId="4277751760" sldId="438"/>
            <ac:spMk id="3" creationId="{00000000-0000-0000-0000-000000000000}"/>
          </ac:spMkLst>
        </pc:spChg>
      </pc:sldChg>
      <pc:sldChg chg="modSp mod">
        <pc:chgData name="Teymourian, Ehsan - teymouex" userId="342216c5-47cc-418c-b3c5-eb62d0b7dc52" providerId="ADAL" clId="{E67EFD8E-FB00-437C-8192-BE85614550ED}" dt="2023-04-06T13:57:34.648" v="267" actId="404"/>
        <pc:sldMkLst>
          <pc:docMk/>
          <pc:sldMk cId="628961932" sldId="551"/>
        </pc:sldMkLst>
        <pc:spChg chg="mod">
          <ac:chgData name="Teymourian, Ehsan - teymouex" userId="342216c5-47cc-418c-b3c5-eb62d0b7dc52" providerId="ADAL" clId="{E67EFD8E-FB00-437C-8192-BE85614550ED}" dt="2023-04-06T13:57:34.648" v="267" actId="404"/>
          <ac:spMkLst>
            <pc:docMk/>
            <pc:sldMk cId="628961932" sldId="551"/>
            <ac:spMk id="3" creationId="{00000000-0000-0000-0000-000000000000}"/>
          </ac:spMkLst>
        </pc:spChg>
      </pc:sldChg>
      <pc:sldChg chg="add del">
        <pc:chgData name="Teymourian, Ehsan - teymouex" userId="342216c5-47cc-418c-b3c5-eb62d0b7dc52" providerId="ADAL" clId="{E67EFD8E-FB00-437C-8192-BE85614550ED}" dt="2023-04-07T14:55:14.405" v="268"/>
        <pc:sldMkLst>
          <pc:docMk/>
          <pc:sldMk cId="1465598760" sldId="554"/>
        </pc:sldMkLst>
      </pc:sldChg>
      <pc:sldChg chg="del">
        <pc:chgData name="Teymourian, Ehsan - teymouex" userId="342216c5-47cc-418c-b3c5-eb62d0b7dc52" providerId="ADAL" clId="{E67EFD8E-FB00-437C-8192-BE85614550ED}" dt="2023-04-06T13:33:47.244" v="172" actId="47"/>
        <pc:sldMkLst>
          <pc:docMk/>
          <pc:sldMk cId="2888508897" sldId="590"/>
        </pc:sldMkLst>
      </pc:sldChg>
      <pc:sldChg chg="addSp delSp modSp mod">
        <pc:chgData name="Teymourian, Ehsan - teymouex" userId="342216c5-47cc-418c-b3c5-eb62d0b7dc52" providerId="ADAL" clId="{E67EFD8E-FB00-437C-8192-BE85614550ED}" dt="2023-04-07T14:55:14.602" v="269" actId="27636"/>
        <pc:sldMkLst>
          <pc:docMk/>
          <pc:sldMk cId="1094008984" sldId="618"/>
        </pc:sldMkLst>
        <pc:spChg chg="add mod">
          <ac:chgData name="Teymourian, Ehsan - teymouex" userId="342216c5-47cc-418c-b3c5-eb62d0b7dc52" providerId="ADAL" clId="{E67EFD8E-FB00-437C-8192-BE85614550ED}" dt="2023-04-07T14:55:14.602" v="269" actId="27636"/>
          <ac:spMkLst>
            <pc:docMk/>
            <pc:sldMk cId="1094008984" sldId="618"/>
            <ac:spMk id="10" creationId="{D3CB5169-7245-476F-88DB-9AA19B118E82}"/>
          </ac:spMkLst>
        </pc:spChg>
        <pc:graphicFrameChg chg="del mod replId">
          <ac:chgData name="Teymourian, Ehsan - teymouex" userId="342216c5-47cc-418c-b3c5-eb62d0b7dc52" providerId="ADAL" clId="{E67EFD8E-FB00-437C-8192-BE85614550ED}" dt="2023-04-06T13:56:27.194" v="266"/>
          <ac:graphicFrameMkLst>
            <pc:docMk/>
            <pc:sldMk cId="1094008984" sldId="618"/>
            <ac:graphicFrameMk id="7" creationId="{D3CB5169-7245-476F-88DB-9AA19B118E82}"/>
          </ac:graphicFrameMkLst>
        </pc:graphicFrameChg>
      </pc:sldChg>
      <pc:sldChg chg="add del">
        <pc:chgData name="Teymourian, Ehsan - teymouex" userId="342216c5-47cc-418c-b3c5-eb62d0b7dc52" providerId="ADAL" clId="{E67EFD8E-FB00-437C-8192-BE85614550ED}" dt="2023-04-07T14:55:14.405" v="268"/>
        <pc:sldMkLst>
          <pc:docMk/>
          <pc:sldMk cId="816387890" sldId="623"/>
        </pc:sldMkLst>
      </pc:sldChg>
      <pc:sldChg chg="add del">
        <pc:chgData name="Teymourian, Ehsan - teymouex" userId="342216c5-47cc-418c-b3c5-eb62d0b7dc52" providerId="ADAL" clId="{E67EFD8E-FB00-437C-8192-BE85614550ED}" dt="2023-04-07T14:55:14.405" v="268"/>
        <pc:sldMkLst>
          <pc:docMk/>
          <pc:sldMk cId="2497265736" sldId="626"/>
        </pc:sldMkLst>
      </pc:sldChg>
      <pc:sldChg chg="add del">
        <pc:chgData name="Teymourian, Ehsan - teymouex" userId="342216c5-47cc-418c-b3c5-eb62d0b7dc52" providerId="ADAL" clId="{E67EFD8E-FB00-437C-8192-BE85614550ED}" dt="2023-04-07T14:55:14.405" v="268"/>
        <pc:sldMkLst>
          <pc:docMk/>
          <pc:sldMk cId="1838004259" sldId="627"/>
        </pc:sldMkLst>
      </pc:sldChg>
      <pc:sldChg chg="add del">
        <pc:chgData name="Teymourian, Ehsan - teymouex" userId="342216c5-47cc-418c-b3c5-eb62d0b7dc52" providerId="ADAL" clId="{E67EFD8E-FB00-437C-8192-BE85614550ED}" dt="2023-04-07T14:55:14.405" v="268"/>
        <pc:sldMkLst>
          <pc:docMk/>
          <pc:sldMk cId="1771524675" sldId="628"/>
        </pc:sldMkLst>
      </pc:sldChg>
      <pc:sldChg chg="del">
        <pc:chgData name="Teymourian, Ehsan - teymouex" userId="342216c5-47cc-418c-b3c5-eb62d0b7dc52" providerId="ADAL" clId="{E67EFD8E-FB00-437C-8192-BE85614550ED}" dt="2023-04-05T13:46:48.659" v="0" actId="47"/>
        <pc:sldMkLst>
          <pc:docMk/>
          <pc:sldMk cId="2084503003" sldId="629"/>
        </pc:sldMkLst>
      </pc:sldChg>
      <pc:sldChg chg="addSp delSp modSp mod">
        <pc:chgData name="Teymourian, Ehsan - teymouex" userId="342216c5-47cc-418c-b3c5-eb62d0b7dc52" providerId="ADAL" clId="{E67EFD8E-FB00-437C-8192-BE85614550ED}" dt="2023-04-06T13:33:41.111" v="171" actId="1076"/>
        <pc:sldMkLst>
          <pc:docMk/>
          <pc:sldMk cId="3991262872" sldId="632"/>
        </pc:sldMkLst>
        <pc:spChg chg="mod">
          <ac:chgData name="Teymourian, Ehsan - teymouex" userId="342216c5-47cc-418c-b3c5-eb62d0b7dc52" providerId="ADAL" clId="{E67EFD8E-FB00-437C-8192-BE85614550ED}" dt="2023-04-06T13:33:23.905" v="167" actId="1076"/>
          <ac:spMkLst>
            <pc:docMk/>
            <pc:sldMk cId="3991262872" sldId="632"/>
            <ac:spMk id="2" creationId="{C0E18982-174D-4E99-8BF5-52F29627C725}"/>
          </ac:spMkLst>
        </pc:spChg>
        <pc:spChg chg="add del mod">
          <ac:chgData name="Teymourian, Ehsan - teymouex" userId="342216c5-47cc-418c-b3c5-eb62d0b7dc52" providerId="ADAL" clId="{E67EFD8E-FB00-437C-8192-BE85614550ED}" dt="2023-04-06T13:30:50.051" v="144" actId="478"/>
          <ac:spMkLst>
            <pc:docMk/>
            <pc:sldMk cId="3991262872" sldId="632"/>
            <ac:spMk id="3" creationId="{29C0AC72-F0E6-D308-69E0-EACEC8F16596}"/>
          </ac:spMkLst>
        </pc:spChg>
        <pc:spChg chg="mod">
          <ac:chgData name="Teymourian, Ehsan - teymouex" userId="342216c5-47cc-418c-b3c5-eb62d0b7dc52" providerId="ADAL" clId="{E67EFD8E-FB00-437C-8192-BE85614550ED}" dt="2023-04-06T13:33:30.388" v="169" actId="1076"/>
          <ac:spMkLst>
            <pc:docMk/>
            <pc:sldMk cId="3991262872" sldId="632"/>
            <ac:spMk id="4" creationId="{02940430-B341-4BA1-A25F-C8D8C33D3999}"/>
          </ac:spMkLst>
        </pc:spChg>
        <pc:spChg chg="add mod">
          <ac:chgData name="Teymourian, Ehsan - teymouex" userId="342216c5-47cc-418c-b3c5-eb62d0b7dc52" providerId="ADAL" clId="{E67EFD8E-FB00-437C-8192-BE85614550ED}" dt="2023-04-06T13:33:34.595" v="170" actId="1076"/>
          <ac:spMkLst>
            <pc:docMk/>
            <pc:sldMk cId="3991262872" sldId="632"/>
            <ac:spMk id="5" creationId="{F4AB460C-3781-C87C-5D35-703C66C6FF03}"/>
          </ac:spMkLst>
        </pc:spChg>
        <pc:spChg chg="add mod">
          <ac:chgData name="Teymourian, Ehsan - teymouex" userId="342216c5-47cc-418c-b3c5-eb62d0b7dc52" providerId="ADAL" clId="{E67EFD8E-FB00-437C-8192-BE85614550ED}" dt="2023-04-06T13:33:41.111" v="171" actId="1076"/>
          <ac:spMkLst>
            <pc:docMk/>
            <pc:sldMk cId="3991262872" sldId="632"/>
            <ac:spMk id="6" creationId="{709C271D-CA6C-2E45-AA37-D781845E9A94}"/>
          </ac:spMkLst>
        </pc:spChg>
        <pc:spChg chg="mod">
          <ac:chgData name="Teymourian, Ehsan - teymouex" userId="342216c5-47cc-418c-b3c5-eb62d0b7dc52" providerId="ADAL" clId="{E67EFD8E-FB00-437C-8192-BE85614550ED}" dt="2023-04-06T13:33:19.964" v="165" actId="14100"/>
          <ac:spMkLst>
            <pc:docMk/>
            <pc:sldMk cId="3991262872" sldId="632"/>
            <ac:spMk id="7" creationId="{E4E8956A-F696-494B-A35A-1AE6DDEFAACE}"/>
          </ac:spMkLst>
        </pc:spChg>
        <pc:graphicFrameChg chg="mod">
          <ac:chgData name="Teymourian, Ehsan - teymouex" userId="342216c5-47cc-418c-b3c5-eb62d0b7dc52" providerId="ADAL" clId="{E67EFD8E-FB00-437C-8192-BE85614550ED}" dt="2023-04-06T13:33:27.585" v="168" actId="1076"/>
          <ac:graphicFrameMkLst>
            <pc:docMk/>
            <pc:sldMk cId="3991262872" sldId="632"/>
            <ac:graphicFrameMk id="3" creationId="{6530C2C7-5FA9-4C53-9375-229D354340DB}"/>
          </ac:graphicFrameMkLst>
        </pc:graphicFrameChg>
      </pc:sldChg>
      <pc:sldChg chg="addSp modSp mod">
        <pc:chgData name="Teymourian, Ehsan - teymouex" userId="342216c5-47cc-418c-b3c5-eb62d0b7dc52" providerId="ADAL" clId="{E67EFD8E-FB00-437C-8192-BE85614550ED}" dt="2023-04-06T13:36:18.839" v="194" actId="404"/>
        <pc:sldMkLst>
          <pc:docMk/>
          <pc:sldMk cId="3223725093" sldId="639"/>
        </pc:sldMkLst>
        <pc:spChg chg="add mod">
          <ac:chgData name="Teymourian, Ehsan - teymouex" userId="342216c5-47cc-418c-b3c5-eb62d0b7dc52" providerId="ADAL" clId="{E67EFD8E-FB00-437C-8192-BE85614550ED}" dt="2023-04-06T13:36:18.839" v="194" actId="404"/>
          <ac:spMkLst>
            <pc:docMk/>
            <pc:sldMk cId="3223725093" sldId="639"/>
            <ac:spMk id="4" creationId="{986C71A0-B436-CB94-68B6-6791E8B62C5B}"/>
          </ac:spMkLst>
        </pc:spChg>
      </pc:sldChg>
      <pc:sldChg chg="new del">
        <pc:chgData name="Teymourian, Ehsan - teymouex" userId="342216c5-47cc-418c-b3c5-eb62d0b7dc52" providerId="ADAL" clId="{E67EFD8E-FB00-437C-8192-BE85614550ED}" dt="2023-04-06T13:18:19.546" v="4" actId="47"/>
        <pc:sldMkLst>
          <pc:docMk/>
          <pc:sldMk cId="58552213" sldId="640"/>
        </pc:sldMkLst>
      </pc:sldChg>
      <pc:sldChg chg="addSp modSp mod">
        <pc:chgData name="Teymourian, Ehsan - teymouex" userId="342216c5-47cc-418c-b3c5-eb62d0b7dc52" providerId="ADAL" clId="{E67EFD8E-FB00-437C-8192-BE85614550ED}" dt="2023-04-06T13:21:03.552" v="58" actId="20577"/>
        <pc:sldMkLst>
          <pc:docMk/>
          <pc:sldMk cId="3683900301" sldId="645"/>
        </pc:sldMkLst>
        <pc:spChg chg="add mod">
          <ac:chgData name="Teymourian, Ehsan - teymouex" userId="342216c5-47cc-418c-b3c5-eb62d0b7dc52" providerId="ADAL" clId="{E67EFD8E-FB00-437C-8192-BE85614550ED}" dt="2023-04-06T13:21:03.552" v="58" actId="20577"/>
          <ac:spMkLst>
            <pc:docMk/>
            <pc:sldMk cId="3683900301" sldId="645"/>
            <ac:spMk id="2" creationId="{73CF2FB6-FE71-A446-47C4-A0A3CF87BEA8}"/>
          </ac:spMkLst>
        </pc:spChg>
        <pc:spChg chg="mod">
          <ac:chgData name="Teymourian, Ehsan - teymouex" userId="342216c5-47cc-418c-b3c5-eb62d0b7dc52" providerId="ADAL" clId="{E67EFD8E-FB00-437C-8192-BE85614550ED}" dt="2023-04-06T13:18:34.717" v="6" actId="1076"/>
          <ac:spMkLst>
            <pc:docMk/>
            <pc:sldMk cId="3683900301" sldId="645"/>
            <ac:spMk id="44034" creationId="{00000000-0000-0000-0000-000000000000}"/>
          </ac:spMkLst>
        </pc:spChg>
        <pc:spChg chg="mod">
          <ac:chgData name="Teymourian, Ehsan - teymouex" userId="342216c5-47cc-418c-b3c5-eb62d0b7dc52" providerId="ADAL" clId="{E67EFD8E-FB00-437C-8192-BE85614550ED}" dt="2023-04-06T13:19:29.235" v="27" actId="14100"/>
          <ac:spMkLst>
            <pc:docMk/>
            <pc:sldMk cId="3683900301" sldId="645"/>
            <ac:spMk id="44035" creationId="{00000000-0000-0000-0000-000000000000}"/>
          </ac:spMkLst>
        </pc:spChg>
      </pc:sldChg>
      <pc:sldChg chg="addSp delSp modSp del mod">
        <pc:chgData name="Teymourian, Ehsan - teymouex" userId="342216c5-47cc-418c-b3c5-eb62d0b7dc52" providerId="ADAL" clId="{E67EFD8E-FB00-437C-8192-BE85614550ED}" dt="2023-04-06T13:21:10.751" v="59" actId="47"/>
        <pc:sldMkLst>
          <pc:docMk/>
          <pc:sldMk cId="2616843487" sldId="646"/>
        </pc:sldMkLst>
        <pc:spChg chg="add mod">
          <ac:chgData name="Teymourian, Ehsan - teymouex" userId="342216c5-47cc-418c-b3c5-eb62d0b7dc52" providerId="ADAL" clId="{E67EFD8E-FB00-437C-8192-BE85614550ED}" dt="2023-04-06T13:18:58.839" v="16" actId="21"/>
          <ac:spMkLst>
            <pc:docMk/>
            <pc:sldMk cId="2616843487" sldId="646"/>
            <ac:spMk id="3" creationId="{72A12A26-FB97-B548-7639-11F91041E401}"/>
          </ac:spMkLst>
        </pc:spChg>
        <pc:spChg chg="del mod">
          <ac:chgData name="Teymourian, Ehsan - teymouex" userId="342216c5-47cc-418c-b3c5-eb62d0b7dc52" providerId="ADAL" clId="{E67EFD8E-FB00-437C-8192-BE85614550ED}" dt="2023-04-06T13:18:58.839" v="16" actId="21"/>
          <ac:spMkLst>
            <pc:docMk/>
            <pc:sldMk cId="2616843487" sldId="646"/>
            <ac:spMk id="45059" creationId="{00000000-0000-0000-0000-000000000000}"/>
          </ac:spMkLst>
        </pc:spChg>
      </pc:sldChg>
      <pc:sldChg chg="addSp modSp mod">
        <pc:chgData name="Teymourian, Ehsan - teymouex" userId="342216c5-47cc-418c-b3c5-eb62d0b7dc52" providerId="ADAL" clId="{E67EFD8E-FB00-437C-8192-BE85614550ED}" dt="2023-04-06T13:28:19.187" v="127" actId="1076"/>
        <pc:sldMkLst>
          <pc:docMk/>
          <pc:sldMk cId="4088099260" sldId="647"/>
        </pc:sldMkLst>
        <pc:spChg chg="add mod">
          <ac:chgData name="Teymourian, Ehsan - teymouex" userId="342216c5-47cc-418c-b3c5-eb62d0b7dc52" providerId="ADAL" clId="{E67EFD8E-FB00-437C-8192-BE85614550ED}" dt="2023-04-06T13:28:05.214" v="125" actId="1076"/>
          <ac:spMkLst>
            <pc:docMk/>
            <pc:sldMk cId="4088099260" sldId="647"/>
            <ac:spMk id="2" creationId="{8F62DE43-41F1-B3DA-DCA7-071475F7333C}"/>
          </ac:spMkLst>
        </pc:spChg>
        <pc:spChg chg="mod">
          <ac:chgData name="Teymourian, Ehsan - teymouex" userId="342216c5-47cc-418c-b3c5-eb62d0b7dc52" providerId="ADAL" clId="{E67EFD8E-FB00-437C-8192-BE85614550ED}" dt="2023-04-06T13:28:19.187" v="127" actId="1076"/>
          <ac:spMkLst>
            <pc:docMk/>
            <pc:sldMk cId="4088099260" sldId="647"/>
            <ac:spMk id="46082" creationId="{00000000-0000-0000-0000-000000000000}"/>
          </ac:spMkLst>
        </pc:spChg>
        <pc:spChg chg="mod">
          <ac:chgData name="Teymourian, Ehsan - teymouex" userId="342216c5-47cc-418c-b3c5-eb62d0b7dc52" providerId="ADAL" clId="{E67EFD8E-FB00-437C-8192-BE85614550ED}" dt="2023-04-06T13:25:00.120" v="90" actId="113"/>
          <ac:spMkLst>
            <pc:docMk/>
            <pc:sldMk cId="4088099260" sldId="647"/>
            <ac:spMk id="46083" creationId="{00000000-0000-0000-0000-000000000000}"/>
          </ac:spMkLst>
        </pc:spChg>
      </pc:sldChg>
      <pc:sldChg chg="modSp del mod">
        <pc:chgData name="Teymourian, Ehsan - teymouex" userId="342216c5-47cc-418c-b3c5-eb62d0b7dc52" providerId="ADAL" clId="{E67EFD8E-FB00-437C-8192-BE85614550ED}" dt="2023-04-06T13:28:32.347" v="128" actId="47"/>
        <pc:sldMkLst>
          <pc:docMk/>
          <pc:sldMk cId="850000715" sldId="648"/>
        </pc:sldMkLst>
        <pc:spChg chg="mod">
          <ac:chgData name="Teymourian, Ehsan - teymouex" userId="342216c5-47cc-418c-b3c5-eb62d0b7dc52" providerId="ADAL" clId="{E67EFD8E-FB00-437C-8192-BE85614550ED}" dt="2023-04-06T13:23:08.930" v="63" actId="27636"/>
          <ac:spMkLst>
            <pc:docMk/>
            <pc:sldMk cId="850000715" sldId="648"/>
            <ac:spMk id="36867" creationId="{00000000-0000-0000-0000-000000000000}"/>
          </ac:spMkLst>
        </pc:spChg>
      </pc:sldChg>
      <pc:sldChg chg="modSp mod modNotes">
        <pc:chgData name="Teymourian, Ehsan - teymouex" userId="342216c5-47cc-418c-b3c5-eb62d0b7dc52" providerId="ADAL" clId="{E67EFD8E-FB00-437C-8192-BE85614550ED}" dt="2023-04-06T13:22:02.640" v="62" actId="404"/>
        <pc:sldMkLst>
          <pc:docMk/>
          <pc:sldMk cId="2286439908" sldId="699"/>
        </pc:sldMkLst>
        <pc:spChg chg="mod">
          <ac:chgData name="Teymourian, Ehsan - teymouex" userId="342216c5-47cc-418c-b3c5-eb62d0b7dc52" providerId="ADAL" clId="{E67EFD8E-FB00-437C-8192-BE85614550ED}" dt="2023-04-06T13:21:47.748" v="60" actId="404"/>
          <ac:spMkLst>
            <pc:docMk/>
            <pc:sldMk cId="2286439908" sldId="699"/>
            <ac:spMk id="38" creationId="{88E12FD0-1A22-1259-B4B9-39C68DA88D79}"/>
          </ac:spMkLst>
        </pc:spChg>
        <pc:spChg chg="mod">
          <ac:chgData name="Teymourian, Ehsan - teymouex" userId="342216c5-47cc-418c-b3c5-eb62d0b7dc52" providerId="ADAL" clId="{E67EFD8E-FB00-437C-8192-BE85614550ED}" dt="2023-04-06T13:21:53.028" v="61" actId="404"/>
          <ac:spMkLst>
            <pc:docMk/>
            <pc:sldMk cId="2286439908" sldId="699"/>
            <ac:spMk id="39" creationId="{60FCA9C4-85CD-7C1E-2141-F871245CA989}"/>
          </ac:spMkLst>
        </pc:spChg>
        <pc:spChg chg="mod">
          <ac:chgData name="Teymourian, Ehsan - teymouex" userId="342216c5-47cc-418c-b3c5-eb62d0b7dc52" providerId="ADAL" clId="{E67EFD8E-FB00-437C-8192-BE85614550ED}" dt="2023-04-06T13:22:02.640" v="62" actId="404"/>
          <ac:spMkLst>
            <pc:docMk/>
            <pc:sldMk cId="2286439908" sldId="699"/>
            <ac:spMk id="40" creationId="{B5D74368-91B8-EF63-36DE-41FDC498C9B4}"/>
          </ac:spMkLst>
        </pc:spChg>
      </pc:sldChg>
      <pc:sldChg chg="modSp mod">
        <pc:chgData name="Teymourian, Ehsan - teymouex" userId="342216c5-47cc-418c-b3c5-eb62d0b7dc52" providerId="ADAL" clId="{E67EFD8E-FB00-437C-8192-BE85614550ED}" dt="2023-04-06T13:29:23.615" v="139"/>
        <pc:sldMkLst>
          <pc:docMk/>
          <pc:sldMk cId="3129726832" sldId="700"/>
        </pc:sldMkLst>
        <pc:spChg chg="mod">
          <ac:chgData name="Teymourian, Ehsan - teymouex" userId="342216c5-47cc-418c-b3c5-eb62d0b7dc52" providerId="ADAL" clId="{E67EFD8E-FB00-437C-8192-BE85614550ED}" dt="2023-04-06T13:29:23.615" v="139"/>
          <ac:spMkLst>
            <pc:docMk/>
            <pc:sldMk cId="3129726832" sldId="700"/>
            <ac:spMk id="38" creationId="{88E12FD0-1A22-1259-B4B9-39C68DA88D79}"/>
          </ac:spMkLst>
        </pc:spChg>
        <pc:spChg chg="mod">
          <ac:chgData name="Teymourian, Ehsan - teymouex" userId="342216c5-47cc-418c-b3c5-eb62d0b7dc52" providerId="ADAL" clId="{E67EFD8E-FB00-437C-8192-BE85614550ED}" dt="2023-04-06T13:29:03.437" v="136" actId="255"/>
          <ac:spMkLst>
            <pc:docMk/>
            <pc:sldMk cId="3129726832" sldId="700"/>
            <ac:spMk id="39" creationId="{60FCA9C4-85CD-7C1E-2141-F871245CA989}"/>
          </ac:spMkLst>
        </pc:spChg>
        <pc:spChg chg="mod">
          <ac:chgData name="Teymourian, Ehsan - teymouex" userId="342216c5-47cc-418c-b3c5-eb62d0b7dc52" providerId="ADAL" clId="{E67EFD8E-FB00-437C-8192-BE85614550ED}" dt="2023-04-06T13:29:08.847" v="137" actId="404"/>
          <ac:spMkLst>
            <pc:docMk/>
            <pc:sldMk cId="3129726832" sldId="700"/>
            <ac:spMk id="40" creationId="{B5D74368-91B8-EF63-36DE-41FDC498C9B4}"/>
          </ac:spMkLst>
        </pc:spChg>
      </pc:sldChg>
      <pc:sldChg chg="modSp mod modNotes">
        <pc:chgData name="Teymourian, Ehsan - teymouex" userId="342216c5-47cc-418c-b3c5-eb62d0b7dc52" providerId="ADAL" clId="{E67EFD8E-FB00-437C-8192-BE85614550ED}" dt="2023-04-06T13:47:08.331" v="243" actId="404"/>
        <pc:sldMkLst>
          <pc:docMk/>
          <pc:sldMk cId="2462593934" sldId="701"/>
        </pc:sldMkLst>
        <pc:spChg chg="mod">
          <ac:chgData name="Teymourian, Ehsan - teymouex" userId="342216c5-47cc-418c-b3c5-eb62d0b7dc52" providerId="ADAL" clId="{E67EFD8E-FB00-437C-8192-BE85614550ED}" dt="2023-04-06T13:47:01.403" v="241" actId="404"/>
          <ac:spMkLst>
            <pc:docMk/>
            <pc:sldMk cId="2462593934" sldId="701"/>
            <ac:spMk id="38" creationId="{88E12FD0-1A22-1259-B4B9-39C68DA88D79}"/>
          </ac:spMkLst>
        </pc:spChg>
        <pc:spChg chg="mod">
          <ac:chgData name="Teymourian, Ehsan - teymouex" userId="342216c5-47cc-418c-b3c5-eb62d0b7dc52" providerId="ADAL" clId="{E67EFD8E-FB00-437C-8192-BE85614550ED}" dt="2023-04-06T13:47:05.149" v="242" actId="404"/>
          <ac:spMkLst>
            <pc:docMk/>
            <pc:sldMk cId="2462593934" sldId="701"/>
            <ac:spMk id="39" creationId="{60FCA9C4-85CD-7C1E-2141-F871245CA989}"/>
          </ac:spMkLst>
        </pc:spChg>
        <pc:spChg chg="mod">
          <ac:chgData name="Teymourian, Ehsan - teymouex" userId="342216c5-47cc-418c-b3c5-eb62d0b7dc52" providerId="ADAL" clId="{E67EFD8E-FB00-437C-8192-BE85614550ED}" dt="2023-04-06T13:47:08.331" v="243" actId="404"/>
          <ac:spMkLst>
            <pc:docMk/>
            <pc:sldMk cId="2462593934" sldId="701"/>
            <ac:spMk id="40" creationId="{B5D74368-91B8-EF63-36DE-41FDC498C9B4}"/>
          </ac:spMkLst>
        </pc:spChg>
      </pc:sldChg>
      <pc:sldChg chg="modSp mod modNotes">
        <pc:chgData name="Teymourian, Ehsan - teymouex" userId="342216c5-47cc-418c-b3c5-eb62d0b7dc52" providerId="ADAL" clId="{E67EFD8E-FB00-437C-8192-BE85614550ED}" dt="2023-04-06T13:48:34.565" v="247" actId="403"/>
        <pc:sldMkLst>
          <pc:docMk/>
          <pc:sldMk cId="3782221658" sldId="704"/>
        </pc:sldMkLst>
        <pc:spChg chg="mod">
          <ac:chgData name="Teymourian, Ehsan - teymouex" userId="342216c5-47cc-418c-b3c5-eb62d0b7dc52" providerId="ADAL" clId="{E67EFD8E-FB00-437C-8192-BE85614550ED}" dt="2023-04-06T13:48:26.234" v="244" actId="404"/>
          <ac:spMkLst>
            <pc:docMk/>
            <pc:sldMk cId="3782221658" sldId="704"/>
            <ac:spMk id="38" creationId="{88E12FD0-1A22-1259-B4B9-39C68DA88D79}"/>
          </ac:spMkLst>
        </pc:spChg>
        <pc:spChg chg="mod">
          <ac:chgData name="Teymourian, Ehsan - teymouex" userId="342216c5-47cc-418c-b3c5-eb62d0b7dc52" providerId="ADAL" clId="{E67EFD8E-FB00-437C-8192-BE85614550ED}" dt="2023-04-06T13:48:29.690" v="245" actId="404"/>
          <ac:spMkLst>
            <pc:docMk/>
            <pc:sldMk cId="3782221658" sldId="704"/>
            <ac:spMk id="39" creationId="{60FCA9C4-85CD-7C1E-2141-F871245CA989}"/>
          </ac:spMkLst>
        </pc:spChg>
        <pc:spChg chg="mod">
          <ac:chgData name="Teymourian, Ehsan - teymouex" userId="342216c5-47cc-418c-b3c5-eb62d0b7dc52" providerId="ADAL" clId="{E67EFD8E-FB00-437C-8192-BE85614550ED}" dt="2023-04-06T13:48:34.565" v="247" actId="403"/>
          <ac:spMkLst>
            <pc:docMk/>
            <pc:sldMk cId="3782221658" sldId="704"/>
            <ac:spMk id="40" creationId="{B5D74368-91B8-EF63-36DE-41FDC498C9B4}"/>
          </ac:spMkLst>
        </pc:spChg>
      </pc:sldChg>
      <pc:sldChg chg="modSp mod modNotes">
        <pc:chgData name="Teymourian, Ehsan - teymouex" userId="342216c5-47cc-418c-b3c5-eb62d0b7dc52" providerId="ADAL" clId="{E67EFD8E-FB00-437C-8192-BE85614550ED}" dt="2023-04-06T13:45:36.187" v="240" actId="404"/>
        <pc:sldMkLst>
          <pc:docMk/>
          <pc:sldMk cId="2359990912" sldId="705"/>
        </pc:sldMkLst>
        <pc:spChg chg="mod">
          <ac:chgData name="Teymourian, Ehsan - teymouex" userId="342216c5-47cc-418c-b3c5-eb62d0b7dc52" providerId="ADAL" clId="{E67EFD8E-FB00-437C-8192-BE85614550ED}" dt="2023-04-06T13:45:27.331" v="238" actId="404"/>
          <ac:spMkLst>
            <pc:docMk/>
            <pc:sldMk cId="2359990912" sldId="705"/>
            <ac:spMk id="38" creationId="{88E12FD0-1A22-1259-B4B9-39C68DA88D79}"/>
          </ac:spMkLst>
        </pc:spChg>
        <pc:spChg chg="mod">
          <ac:chgData name="Teymourian, Ehsan - teymouex" userId="342216c5-47cc-418c-b3c5-eb62d0b7dc52" providerId="ADAL" clId="{E67EFD8E-FB00-437C-8192-BE85614550ED}" dt="2023-04-06T13:45:32.332" v="239" actId="404"/>
          <ac:spMkLst>
            <pc:docMk/>
            <pc:sldMk cId="2359990912" sldId="705"/>
            <ac:spMk id="39" creationId="{60FCA9C4-85CD-7C1E-2141-F871245CA989}"/>
          </ac:spMkLst>
        </pc:spChg>
        <pc:spChg chg="mod">
          <ac:chgData name="Teymourian, Ehsan - teymouex" userId="342216c5-47cc-418c-b3c5-eb62d0b7dc52" providerId="ADAL" clId="{E67EFD8E-FB00-437C-8192-BE85614550ED}" dt="2023-04-06T13:45:36.187" v="240" actId="404"/>
          <ac:spMkLst>
            <pc:docMk/>
            <pc:sldMk cId="2359990912" sldId="705"/>
            <ac:spMk id="40" creationId="{B5D74368-91B8-EF63-36DE-41FDC498C9B4}"/>
          </ac:spMkLst>
        </pc:spChg>
      </pc:sldChg>
      <pc:sldChg chg="modSp mod">
        <pc:chgData name="Teymourian, Ehsan - teymouex" userId="342216c5-47cc-418c-b3c5-eb62d0b7dc52" providerId="ADAL" clId="{E67EFD8E-FB00-437C-8192-BE85614550ED}" dt="2023-04-06T13:53:00.160" v="262" actId="1076"/>
        <pc:sldMkLst>
          <pc:docMk/>
          <pc:sldMk cId="3189967369" sldId="706"/>
        </pc:sldMkLst>
        <pc:graphicFrameChg chg="mod">
          <ac:chgData name="Teymourian, Ehsan - teymouex" userId="342216c5-47cc-418c-b3c5-eb62d0b7dc52" providerId="ADAL" clId="{E67EFD8E-FB00-437C-8192-BE85614550ED}" dt="2023-04-06T13:53:00.160" v="262" actId="1076"/>
          <ac:graphicFrameMkLst>
            <pc:docMk/>
            <pc:sldMk cId="3189967369" sldId="706"/>
            <ac:graphicFrameMk id="27" creationId="{855D5E3C-A1B2-D7AD-5328-C7ECD4019A2B}"/>
          </ac:graphicFrameMkLst>
        </pc:graphicFrame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22.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5504" y="8685213"/>
            <a:ext cx="646682" cy="458787"/>
          </a:xfrm>
          <a:prstGeom prst="rect">
            <a:avLst/>
          </a:prstGeom>
        </p:spPr>
        <p:txBody>
          <a:bodyPr vert="horz" lIns="91440" tIns="45720" rIns="91440" bIns="45720" rtlCol="0" anchor="b"/>
          <a:lstStyle>
            <a:lvl1pPr algn="r">
              <a:defRPr sz="1200"/>
            </a:lvl1pPr>
          </a:lstStyle>
          <a:p>
            <a:fld id="{6767803E-66EE-42CE-8DFB-98553954E472}" type="slidenum">
              <a:rPr lang="en-US" sz="1000" smtClean="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947FD3A-2300-48D5-81E3-9406328116EE}"/>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Add</a:t>
            </a:r>
            <a:r>
              <a:rPr lang="en-US" baseline="0"/>
              <a:t> slide notes here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AE60C-72A0-D14D-8733-C13212F694AD}" type="slidenum">
              <a:rPr kumimoji="0" lang="en-US" sz="10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570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393700" y="692150"/>
            <a:ext cx="6070600" cy="3416300"/>
          </a:xfrm>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86462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19"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a:spcBef>
                <a:spcPct val="0"/>
              </a:spcBef>
            </a:pPr>
            <a:r>
              <a:rPr lang="en-US" altLang="en-US" sz="1000" i="1"/>
              <a:t>14</a:t>
            </a:r>
          </a:p>
        </p:txBody>
      </p:sp>
      <p:sp>
        <p:nvSpPr>
          <p:cNvPr id="86020"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1"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2" name="Rectangle 6"/>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3" name="Rectangle 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410431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78924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19"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a:spcBef>
                <a:spcPct val="0"/>
              </a:spcBef>
            </a:pPr>
            <a:r>
              <a:rPr lang="en-US" altLang="en-US" sz="1000" i="1"/>
              <a:t>14</a:t>
            </a:r>
          </a:p>
        </p:txBody>
      </p:sp>
      <p:sp>
        <p:nvSpPr>
          <p:cNvPr id="86020"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1"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2" name="Rectangle 6"/>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3" name="Rectangle 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036243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19"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a:spcBef>
                <a:spcPct val="0"/>
              </a:spcBef>
            </a:pPr>
            <a:r>
              <a:rPr lang="en-US" altLang="en-US" sz="1000" i="1"/>
              <a:t>14</a:t>
            </a:r>
          </a:p>
        </p:txBody>
      </p:sp>
      <p:sp>
        <p:nvSpPr>
          <p:cNvPr id="86020"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1"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2" name="Rectangle 6"/>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3" name="Rectangle 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5903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19"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a:spcBef>
                <a:spcPct val="0"/>
              </a:spcBef>
            </a:pPr>
            <a:r>
              <a:rPr lang="en-US" altLang="en-US" sz="1000" i="1"/>
              <a:t>14</a:t>
            </a:r>
          </a:p>
        </p:txBody>
      </p:sp>
      <p:sp>
        <p:nvSpPr>
          <p:cNvPr id="86020"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1"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2" name="Rectangle 6"/>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3" name="Rectangle 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00450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685800" y="630238"/>
            <a:ext cx="3778250" cy="2125662"/>
          </a:xfrm>
          <a:ln/>
        </p:spPr>
      </p:sp>
      <p:sp>
        <p:nvSpPr>
          <p:cNvPr id="286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19" name="Rectangle 3"/>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r">
              <a:spcBef>
                <a:spcPct val="0"/>
              </a:spcBef>
            </a:pPr>
            <a:r>
              <a:rPr lang="en-US" altLang="en-US" sz="1000" i="1"/>
              <a:t>14</a:t>
            </a:r>
          </a:p>
        </p:txBody>
      </p:sp>
      <p:sp>
        <p:nvSpPr>
          <p:cNvPr id="86020" name="Rectangle 4"/>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1" name="Rectangle 5"/>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algn="ctr"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86022" name="Rectangle 6"/>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6023" name="Rectangle 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699309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dirty="0"/>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Anderson, Sweeney, Williams, </a:t>
            </a:r>
            <a:r>
              <a:rPr lang="en-US" dirty="0" err="1"/>
              <a:t>Camm</a:t>
            </a:r>
            <a:r>
              <a:rPr lang="en-US" dirty="0"/>
              <a:t>,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dirty="0"/>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120693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7675811" y="4136965"/>
            <a:ext cx="1206931" cy="2024480"/>
          </a:xfrm>
        </p:spPr>
        <p:txBody>
          <a:bodyPr/>
          <a:lstStyle>
            <a:lvl1pPr marL="0" indent="0" algn="ctr">
              <a:buNone/>
              <a:defRPr/>
            </a:lvl1pPr>
          </a:lstStyle>
          <a:p>
            <a:pPr lvl="0"/>
            <a:r>
              <a:rPr lang="en-US" dirty="0"/>
              <a:t>Insert here 8</a:t>
            </a:r>
          </a:p>
        </p:txBody>
      </p:sp>
      <p:sp>
        <p:nvSpPr>
          <p:cNvPr id="11" name="Content Placeholder 8">
            <a:extLst>
              <a:ext uri="{FF2B5EF4-FFF2-40B4-BE49-F238E27FC236}">
                <a16:creationId xmlns:a16="http://schemas.microsoft.com/office/drawing/2014/main" id="{C419363F-F8B1-4939-9D21-D88C41F03193}"/>
              </a:ext>
            </a:extLst>
          </p:cNvPr>
          <p:cNvSpPr>
            <a:spLocks noGrp="1"/>
          </p:cNvSpPr>
          <p:nvPr>
            <p:ph idx="17" hasCustomPrompt="1"/>
          </p:nvPr>
        </p:nvSpPr>
        <p:spPr>
          <a:xfrm>
            <a:off x="9109161" y="4136965"/>
            <a:ext cx="1206931" cy="2024480"/>
          </a:xfrm>
        </p:spPr>
        <p:txBody>
          <a:bodyPr/>
          <a:lstStyle>
            <a:lvl1pPr marL="0" indent="0" algn="ctr">
              <a:buNone/>
              <a:defRPr/>
            </a:lvl1pPr>
          </a:lstStyle>
          <a:p>
            <a:pPr lvl="0"/>
            <a:r>
              <a:rPr lang="en-US" dirty="0"/>
              <a:t>Insert here 9</a:t>
            </a:r>
          </a:p>
        </p:txBody>
      </p:sp>
      <p:sp>
        <p:nvSpPr>
          <p:cNvPr id="12" name="Content Placeholder 8">
            <a:extLst>
              <a:ext uri="{FF2B5EF4-FFF2-40B4-BE49-F238E27FC236}">
                <a16:creationId xmlns:a16="http://schemas.microsoft.com/office/drawing/2014/main" id="{4640C372-6EAD-4067-B426-5A045E7098A8}"/>
              </a:ext>
            </a:extLst>
          </p:cNvPr>
          <p:cNvSpPr>
            <a:spLocks noGrp="1"/>
          </p:cNvSpPr>
          <p:nvPr>
            <p:ph idx="18" hasCustomPrompt="1"/>
          </p:nvPr>
        </p:nvSpPr>
        <p:spPr>
          <a:xfrm>
            <a:off x="10433536" y="4136965"/>
            <a:ext cx="1206931" cy="2024480"/>
          </a:xfrm>
        </p:spPr>
        <p:txBody>
          <a:bodyPr/>
          <a:lstStyle>
            <a:lvl1pPr marL="0" indent="0" algn="ctr">
              <a:buNone/>
              <a:defRPr/>
            </a:lvl1pPr>
          </a:lstStyle>
          <a:p>
            <a:pPr lvl="0"/>
            <a:r>
              <a:rPr lang="en-US" dirty="0"/>
              <a:t>Insert here 10</a:t>
            </a:r>
          </a:p>
        </p:txBody>
      </p:sp>
    </p:spTree>
    <p:custDataLst>
      <p:tags r:id="rId1"/>
    </p:custDataLst>
    <p:extLst>
      <p:ext uri="{BB962C8B-B14F-4D97-AF65-F5344CB8AC3E}">
        <p14:creationId xmlns:p14="http://schemas.microsoft.com/office/powerpoint/2010/main" val="2610885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4" y="4128059"/>
            <a:ext cx="915194"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1697376" y="4128059"/>
            <a:ext cx="915193"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2624287" y="4136965"/>
            <a:ext cx="120693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4018203" y="4136965"/>
            <a:ext cx="1206931" cy="2024480"/>
          </a:xfrm>
        </p:spPr>
        <p:txBody>
          <a:bodyPr/>
          <a:lstStyle>
            <a:lvl1pPr marL="0" indent="0" algn="ctr">
              <a:buNone/>
              <a:defRPr/>
            </a:lvl1pPr>
          </a:lstStyle>
          <a:p>
            <a:pPr lvl="0"/>
            <a:r>
              <a:rPr lang="en-US" dirty="0"/>
              <a:t>Insert here 8</a:t>
            </a:r>
          </a:p>
        </p:txBody>
      </p:sp>
      <p:sp>
        <p:nvSpPr>
          <p:cNvPr id="11" name="Content Placeholder 8">
            <a:extLst>
              <a:ext uri="{FF2B5EF4-FFF2-40B4-BE49-F238E27FC236}">
                <a16:creationId xmlns:a16="http://schemas.microsoft.com/office/drawing/2014/main" id="{C419363F-F8B1-4939-9D21-D88C41F03193}"/>
              </a:ext>
            </a:extLst>
          </p:cNvPr>
          <p:cNvSpPr>
            <a:spLocks noGrp="1"/>
          </p:cNvSpPr>
          <p:nvPr>
            <p:ph idx="17" hasCustomPrompt="1"/>
          </p:nvPr>
        </p:nvSpPr>
        <p:spPr>
          <a:xfrm>
            <a:off x="5451553" y="4136965"/>
            <a:ext cx="1206931" cy="2024480"/>
          </a:xfrm>
        </p:spPr>
        <p:txBody>
          <a:bodyPr/>
          <a:lstStyle>
            <a:lvl1pPr marL="0" indent="0" algn="ctr">
              <a:buNone/>
              <a:defRPr/>
            </a:lvl1pPr>
          </a:lstStyle>
          <a:p>
            <a:pPr lvl="0"/>
            <a:r>
              <a:rPr lang="en-US" dirty="0"/>
              <a:t>Insert here 9</a:t>
            </a:r>
          </a:p>
        </p:txBody>
      </p:sp>
      <p:sp>
        <p:nvSpPr>
          <p:cNvPr id="12" name="Content Placeholder 8">
            <a:extLst>
              <a:ext uri="{FF2B5EF4-FFF2-40B4-BE49-F238E27FC236}">
                <a16:creationId xmlns:a16="http://schemas.microsoft.com/office/drawing/2014/main" id="{4640C372-6EAD-4067-B426-5A045E7098A8}"/>
              </a:ext>
            </a:extLst>
          </p:cNvPr>
          <p:cNvSpPr>
            <a:spLocks noGrp="1"/>
          </p:cNvSpPr>
          <p:nvPr>
            <p:ph idx="18" hasCustomPrompt="1"/>
          </p:nvPr>
        </p:nvSpPr>
        <p:spPr>
          <a:xfrm>
            <a:off x="6775928" y="4136965"/>
            <a:ext cx="1206931" cy="2024480"/>
          </a:xfrm>
        </p:spPr>
        <p:txBody>
          <a:bodyPr/>
          <a:lstStyle>
            <a:lvl1pPr marL="0" indent="0" algn="ctr">
              <a:buNone/>
              <a:defRPr/>
            </a:lvl1pPr>
          </a:lstStyle>
          <a:p>
            <a:pPr lvl="0"/>
            <a:r>
              <a:rPr lang="en-US" dirty="0"/>
              <a:t>Insert here 10</a:t>
            </a:r>
          </a:p>
        </p:txBody>
      </p:sp>
      <p:sp>
        <p:nvSpPr>
          <p:cNvPr id="13" name="Content Placeholder 8">
            <a:extLst>
              <a:ext uri="{FF2B5EF4-FFF2-40B4-BE49-F238E27FC236}">
                <a16:creationId xmlns:a16="http://schemas.microsoft.com/office/drawing/2014/main" id="{D3C7D3A2-11BB-483F-B2DE-273F6AA65858}"/>
              </a:ext>
            </a:extLst>
          </p:cNvPr>
          <p:cNvSpPr>
            <a:spLocks noGrp="1"/>
          </p:cNvSpPr>
          <p:nvPr>
            <p:ph idx="19" hasCustomPrompt="1"/>
          </p:nvPr>
        </p:nvSpPr>
        <p:spPr>
          <a:xfrm>
            <a:off x="8114823" y="4128059"/>
            <a:ext cx="1206931" cy="2024480"/>
          </a:xfrm>
        </p:spPr>
        <p:txBody>
          <a:bodyPr/>
          <a:lstStyle>
            <a:lvl1pPr marL="0" indent="0" algn="ctr">
              <a:buNone/>
              <a:defRPr/>
            </a:lvl1pPr>
          </a:lstStyle>
          <a:p>
            <a:pPr lvl="0"/>
            <a:r>
              <a:rPr lang="en-US" dirty="0"/>
              <a:t>Insert here 10</a:t>
            </a:r>
          </a:p>
        </p:txBody>
      </p:sp>
      <p:sp>
        <p:nvSpPr>
          <p:cNvPr id="14" name="Content Placeholder 8">
            <a:extLst>
              <a:ext uri="{FF2B5EF4-FFF2-40B4-BE49-F238E27FC236}">
                <a16:creationId xmlns:a16="http://schemas.microsoft.com/office/drawing/2014/main" id="{5DC18B53-1483-4656-9DDB-353CBB91CA80}"/>
              </a:ext>
            </a:extLst>
          </p:cNvPr>
          <p:cNvSpPr>
            <a:spLocks noGrp="1"/>
          </p:cNvSpPr>
          <p:nvPr>
            <p:ph idx="20" hasCustomPrompt="1"/>
          </p:nvPr>
        </p:nvSpPr>
        <p:spPr>
          <a:xfrm>
            <a:off x="9439199" y="4128059"/>
            <a:ext cx="828208" cy="2024480"/>
          </a:xfrm>
        </p:spPr>
        <p:txBody>
          <a:bodyPr/>
          <a:lstStyle>
            <a:lvl1pPr marL="0" indent="0" algn="ctr">
              <a:buNone/>
              <a:defRPr/>
            </a:lvl1pPr>
          </a:lstStyle>
          <a:p>
            <a:pPr lvl="0"/>
            <a:r>
              <a:rPr lang="en-US" dirty="0"/>
              <a:t>Insert here 10</a:t>
            </a:r>
          </a:p>
        </p:txBody>
      </p:sp>
      <p:sp>
        <p:nvSpPr>
          <p:cNvPr id="21" name="Content Placeholder 8">
            <a:extLst>
              <a:ext uri="{FF2B5EF4-FFF2-40B4-BE49-F238E27FC236}">
                <a16:creationId xmlns:a16="http://schemas.microsoft.com/office/drawing/2014/main" id="{A6775508-0D0A-4425-9E7D-1245C1F5607B}"/>
              </a:ext>
            </a:extLst>
          </p:cNvPr>
          <p:cNvSpPr>
            <a:spLocks noGrp="1"/>
          </p:cNvSpPr>
          <p:nvPr>
            <p:ph idx="21" hasCustomPrompt="1"/>
          </p:nvPr>
        </p:nvSpPr>
        <p:spPr>
          <a:xfrm>
            <a:off x="10520654" y="4128059"/>
            <a:ext cx="1206931" cy="2024480"/>
          </a:xfrm>
        </p:spPr>
        <p:txBody>
          <a:bodyPr/>
          <a:lstStyle>
            <a:lvl1pPr marL="0" indent="0" algn="ctr">
              <a:buNone/>
              <a:defRPr/>
            </a:lvl1pPr>
          </a:lstStyle>
          <a:p>
            <a:pPr lvl="0"/>
            <a:r>
              <a:rPr lang="en-US" dirty="0"/>
              <a:t>Insert here 10</a:t>
            </a:r>
          </a:p>
        </p:txBody>
      </p:sp>
    </p:spTree>
    <p:custDataLst>
      <p:tags r:id="rId1"/>
    </p:custDataLst>
    <p:extLst>
      <p:ext uri="{BB962C8B-B14F-4D97-AF65-F5344CB8AC3E}">
        <p14:creationId xmlns:p14="http://schemas.microsoft.com/office/powerpoint/2010/main" val="340590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
        <p:nvSpPr>
          <p:cNvPr id="11" name="Rectangle 10">
            <a:extLst>
              <a:ext uri="{FF2B5EF4-FFF2-40B4-BE49-F238E27FC236}">
                <a16:creationId xmlns:a16="http://schemas.microsoft.com/office/drawing/2014/main" id="{1F967245-44C2-4088-9B63-AC3F921A76E3}"/>
              </a:ext>
            </a:extLst>
          </p:cNvPr>
          <p:cNvSpPr/>
          <p:nvPr userDrawn="1"/>
        </p:nvSpPr>
        <p:spPr>
          <a:xfrm>
            <a:off x="4807136" y="2478502"/>
            <a:ext cx="1554480"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70CDB2E-0086-40FC-A4E2-9DDFEF3F94B3}"/>
              </a:ext>
            </a:extLst>
          </p:cNvPr>
          <p:cNvSpPr/>
          <p:nvPr userDrawn="1"/>
        </p:nvSpPr>
        <p:spPr>
          <a:xfrm>
            <a:off x="6471516" y="2577038"/>
            <a:ext cx="1943504" cy="766591"/>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77683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
        <p:nvSpPr>
          <p:cNvPr id="11" name="Rectangle 10">
            <a:extLst>
              <a:ext uri="{FF2B5EF4-FFF2-40B4-BE49-F238E27FC236}">
                <a16:creationId xmlns:a16="http://schemas.microsoft.com/office/drawing/2014/main" id="{849616D7-1202-4623-A4B2-C8D8B2C46682}"/>
              </a:ext>
            </a:extLst>
          </p:cNvPr>
          <p:cNvSpPr/>
          <p:nvPr userDrawn="1"/>
        </p:nvSpPr>
        <p:spPr>
          <a:xfrm>
            <a:off x="4657724" y="2397681"/>
            <a:ext cx="581025"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FBFA29B-5ABB-4927-9F43-E5638034AF03}"/>
              </a:ext>
            </a:extLst>
          </p:cNvPr>
          <p:cNvSpPr/>
          <p:nvPr userDrawn="1"/>
        </p:nvSpPr>
        <p:spPr>
          <a:xfrm>
            <a:off x="5335175" y="2397681"/>
            <a:ext cx="1148783" cy="1078858"/>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2C3FAE9-2EFB-4959-BEE8-91F63508A92A}"/>
              </a:ext>
            </a:extLst>
          </p:cNvPr>
          <p:cNvSpPr/>
          <p:nvPr userDrawn="1"/>
        </p:nvSpPr>
        <p:spPr>
          <a:xfrm>
            <a:off x="5238748" y="3520184"/>
            <a:ext cx="715553" cy="994580"/>
          </a:xfrm>
          <a:prstGeom prst="rect">
            <a:avLst/>
          </a:prstGeom>
          <a:noFill/>
          <a:ln w="12700" cap="flat" cmpd="sng" algn="ctr">
            <a:solidFill>
              <a:srgbClr val="5B9BD5">
                <a:shade val="50000"/>
              </a:srgbClr>
            </a:solidFill>
            <a:prstDash val="solid"/>
            <a:miter lim="800000"/>
          </a:ln>
          <a:effectLst>
            <a:glow rad="57150">
              <a:schemeClr val="accent3">
                <a:satMod val="175000"/>
                <a:alpha val="4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2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57558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ED40D-12D2-452E-9D6A-7895667F6CB9}" type="datetime1">
              <a:rPr lang="en-US" smtClean="0"/>
              <a:t>10/31/2025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dirty="0"/>
          </a:p>
        </p:txBody>
      </p:sp>
    </p:spTree>
    <p:extLst>
      <p:ext uri="{BB962C8B-B14F-4D97-AF65-F5344CB8AC3E}">
        <p14:creationId xmlns:p14="http://schemas.microsoft.com/office/powerpoint/2010/main" val="1298850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55B7-AB20-4020-A347-1B103E170E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5B1EA-FB9A-46A6-869A-A639C9A3F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E03D3-CAE4-40DC-99CF-06A38591F6F4}"/>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D6D9B078-E3E5-477A-A0FB-0A546027B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67BD6-BEA9-49CC-B5DE-10AAF21DB897}"/>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795246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7F09-F264-4A8E-B201-061552F98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396A-EA10-421E-9FA1-854B1A08A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F3B85-BF59-4557-B66F-B314811C4EBB}"/>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94D20107-BD93-4B25-8DF3-B58F5E75C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06A50-7A5F-4910-A073-DA33C5F71E5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42310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A80D-2919-4F05-A23B-94E0999262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77612-6AC5-4D94-B2AD-20CED8D3F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901D2-66FD-45D6-85B0-DECBE326AC3F}"/>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ECE33E07-FBBF-4CBF-8C1F-E04978B5F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9DB1-B3F1-45BE-BF74-5BE24D20DCA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582809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6EC3-52B4-42A8-8CC5-B6487BA3F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7F1B9-4363-46F8-91A9-81AF57B59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04D9D-C381-46BF-B4F8-BC74D11D3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23B43E-88EF-4EE7-9030-CA67ABC92C0E}"/>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6" name="Footer Placeholder 5">
            <a:extLst>
              <a:ext uri="{FF2B5EF4-FFF2-40B4-BE49-F238E27FC236}">
                <a16:creationId xmlns:a16="http://schemas.microsoft.com/office/drawing/2014/main" id="{C388508B-C526-40A3-A45D-42DC60E08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BC99D-1D53-43CC-A18F-C97DDF8688F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168870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6106-BBBC-4032-B1C1-BB6CA50EE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C7D72-15F3-4AB6-B447-CAD30E4C6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7FA88-AD31-4318-AC2A-944A4466A1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66B3B-3E5A-4185-BA19-5ECE51342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F11A33-BC0F-4FF2-B008-6116814D14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A3B9A1-657B-481A-8030-762BCCA636AC}"/>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8" name="Footer Placeholder 7">
            <a:extLst>
              <a:ext uri="{FF2B5EF4-FFF2-40B4-BE49-F238E27FC236}">
                <a16:creationId xmlns:a16="http://schemas.microsoft.com/office/drawing/2014/main" id="{262FD6F9-D9E8-4313-AAA7-A1704EB9A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4A4C5A-3782-4327-81A4-278CA48AB67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500255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FDE7-7302-488B-AFAE-669463C3B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93B34-28D0-433E-A61C-957B0E77FE6A}"/>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4" name="Footer Placeholder 3">
            <a:extLst>
              <a:ext uri="{FF2B5EF4-FFF2-40B4-BE49-F238E27FC236}">
                <a16:creationId xmlns:a16="http://schemas.microsoft.com/office/drawing/2014/main" id="{116DF7B7-4FAE-4A30-BE3C-CBFCA3A09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7B6295-84E3-42B9-9393-98E65EC0B69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3302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7E83-26BE-4A9E-B50C-C0AFCDC347B5}"/>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3" name="Footer Placeholder 2">
            <a:extLst>
              <a:ext uri="{FF2B5EF4-FFF2-40B4-BE49-F238E27FC236}">
                <a16:creationId xmlns:a16="http://schemas.microsoft.com/office/drawing/2014/main" id="{B80C4261-0F8B-4343-B027-946EF49DDD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A679A8-73F5-47C5-AE2A-902C13C818B9}"/>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767091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EA68-10B9-4A27-9B18-985AB2EFB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0ED2B0-D7C3-4776-A2BE-C245D7C33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C1191-4683-4B2D-BBC5-1390B743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A96C3-643D-4C5A-AB01-A20B8682E937}"/>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6" name="Footer Placeholder 5">
            <a:extLst>
              <a:ext uri="{FF2B5EF4-FFF2-40B4-BE49-F238E27FC236}">
                <a16:creationId xmlns:a16="http://schemas.microsoft.com/office/drawing/2014/main" id="{0BB79921-EBA7-454E-9BFA-7F54DC3E8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71EB3-C076-4DAB-9564-A783C3CD4F5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5887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BC19-7917-474B-973A-7E3E5C988B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620FD7-F53B-4564-A9C5-8EA6DDD66B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4605C-9BA6-4274-BA30-F40A3B83F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A0682-680F-4314-B8BB-2DDFC72C4243}"/>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6" name="Footer Placeholder 5">
            <a:extLst>
              <a:ext uri="{FF2B5EF4-FFF2-40B4-BE49-F238E27FC236}">
                <a16:creationId xmlns:a16="http://schemas.microsoft.com/office/drawing/2014/main" id="{7B54AF78-0894-4666-9ACB-0AF5CE0D0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C9F5F-631C-44B1-B498-CD7D216B63E6}"/>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204888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D812-B47E-41CA-8F02-E737003B5F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90217F-8D48-4667-878B-B6701BCD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AF798-746B-4568-BFE7-614DC0CDA4A6}"/>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D8FB8A45-E686-48B5-AF87-2B844D7C2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DE65-4201-4BC6-B786-33672D0C7EB2}"/>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48102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884AE-3B93-4DB8-90F6-49CA662301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504D8D-E4C8-4972-A1E4-B0DD79254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A81AC-EE9C-4D11-BF56-68E5A93835AA}"/>
              </a:ext>
            </a:extLst>
          </p:cNvPr>
          <p:cNvSpPr>
            <a:spLocks noGrp="1"/>
          </p:cNvSpPr>
          <p:nvPr>
            <p:ph type="dt" sz="half" idx="10"/>
          </p:nvPr>
        </p:nvSpPr>
        <p:spPr/>
        <p:txBody>
          <a:body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6863DBB0-EC16-49F1-ACDA-04DC406F3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DAC8E-1650-45F0-9F59-B10D4EE43488}"/>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0184582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ection">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38200" y="2820280"/>
            <a:ext cx="10515600" cy="1217447"/>
          </a:xfrm>
        </p:spPr>
        <p:txBody>
          <a:bodyPr/>
          <a:lstStyle>
            <a:lvl1pPr>
              <a:defRPr sz="6000">
                <a:solidFill>
                  <a:schemeClr val="bg1"/>
                </a:solidFill>
              </a:defRPr>
            </a:lvl1pPr>
          </a:lstStyle>
          <a:p>
            <a:r>
              <a:rPr lang="en-US" dirty="0"/>
              <a:t>Section Title</a:t>
            </a:r>
          </a:p>
        </p:txBody>
      </p:sp>
    </p:spTree>
    <p:custDataLst>
      <p:tags r:id="rId1"/>
    </p:custDataLst>
    <p:extLst>
      <p:ext uri="{BB962C8B-B14F-4D97-AF65-F5344CB8AC3E}">
        <p14:creationId xmlns:p14="http://schemas.microsoft.com/office/powerpoint/2010/main" val="276170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pic>
        <p:nvPicPr>
          <p:cNvPr id="4" name="Picture 2">
            <a:extLst>
              <a:ext uri="{FF2B5EF4-FFF2-40B4-BE49-F238E27FC236}">
                <a16:creationId xmlns:a16="http://schemas.microsoft.com/office/drawing/2014/main" id="{3B3EF732-7217-4A03-9A5C-F8A3FDBFCC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1551539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anose="020B0604020202020204" pitchFamily="34" charset="0"/>
              <a:buChar char="•"/>
              <a:defRPr sz="900" b="0"/>
            </a:lvl1pPr>
            <a:lvl2pPr marL="336550" indent="-112713">
              <a:buFont typeface="Arial" panose="020B0604020202020204" pitchFamily="34" charset="0"/>
              <a:buChar char="•"/>
              <a:defRPr sz="900" b="0"/>
            </a:lvl2pPr>
            <a:lvl3pPr marL="685800" indent="-168275">
              <a:buFont typeface="Arial" panose="020B0604020202020204" pitchFamily="34" charset="0"/>
              <a:buChar char="•"/>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heme" Target="../theme/theme3.xml"/><Relationship Id="rId1" Type="http://schemas.openxmlformats.org/officeDocument/2006/relationships/slideLayout" Target="../slideLayouts/slideLayout31.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tx1">
                    <a:lumMod val="60000"/>
                    <a:lumOff val="40000"/>
                  </a:schemeClr>
                </a:solidFill>
                <a:latin typeface="+mn-lt"/>
              </a:rPr>
              <a:pPr/>
              <a:t>‹#›</a:t>
            </a:fld>
            <a:endParaRPr lang="en-US" sz="1000" dirty="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 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1"/>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3" r:id="rId1"/>
    <p:sldLayoutId id="2147483727" r:id="rId2"/>
    <p:sldLayoutId id="2147483753" r:id="rId3"/>
    <p:sldLayoutId id="2147483781" r:id="rId4"/>
    <p:sldLayoutId id="2147483728" r:id="rId5"/>
    <p:sldLayoutId id="2147483736" r:id="rId6"/>
    <p:sldLayoutId id="2147483729" r:id="rId7"/>
    <p:sldLayoutId id="2147483760" r:id="rId8"/>
    <p:sldLayoutId id="2147483730" r:id="rId9"/>
    <p:sldLayoutId id="2147483779" r:id="rId10"/>
    <p:sldLayoutId id="2147483780" r:id="rId11"/>
    <p:sldLayoutId id="2147483777" r:id="rId12"/>
    <p:sldLayoutId id="2147483778" r:id="rId13"/>
    <p:sldLayoutId id="2147483732" r:id="rId14"/>
    <p:sldLayoutId id="2147483761" r:id="rId15"/>
    <p:sldLayoutId id="2147483737" r:id="rId16"/>
    <p:sldLayoutId id="2147483762" r:id="rId17"/>
    <p:sldLayoutId id="2147483776" r:id="rId18"/>
    <p:sldLayoutId id="2147483782" r:id="rId19"/>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967DE2-25E2-44E3-8938-01CE83850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30286-CFB9-4239-9F4B-C16CCB9DB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DE0B7-756E-4C9F-83D4-5679FCF911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703E8-0F2E-45D9-AA4E-0519BBDE61CB}" type="datetimeFigureOut">
              <a:rPr lang="en-US" smtClean="0"/>
              <a:t>10/31/2025</a:t>
            </a:fld>
            <a:endParaRPr lang="en-US"/>
          </a:p>
        </p:txBody>
      </p:sp>
      <p:sp>
        <p:nvSpPr>
          <p:cNvPr id="5" name="Footer Placeholder 4">
            <a:extLst>
              <a:ext uri="{FF2B5EF4-FFF2-40B4-BE49-F238E27FC236}">
                <a16:creationId xmlns:a16="http://schemas.microsoft.com/office/drawing/2014/main" id="{273AA87F-6D71-4667-8CE0-01C7C1D0C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D9A39-EF53-4F50-9A24-E8E4FA87E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EA4EC-DBC8-477D-90FA-AEBF8F7494C5}" type="slidenum">
              <a:rPr lang="en-US" smtClean="0"/>
              <a:t>‹#›</a:t>
            </a:fld>
            <a:endParaRPr lang="en-US"/>
          </a:p>
        </p:txBody>
      </p:sp>
    </p:spTree>
    <p:extLst>
      <p:ext uri="{BB962C8B-B14F-4D97-AF65-F5344CB8AC3E}">
        <p14:creationId xmlns:p14="http://schemas.microsoft.com/office/powerpoint/2010/main" val="300808782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bg1"/>
                </a:solidFill>
                <a:latin typeface="+mn-lt"/>
              </a:rPr>
              <a:pPr/>
              <a:t>‹#›</a:t>
            </a:fld>
            <a:endParaRPr lang="en-US" sz="1000" dirty="0">
              <a:solidFill>
                <a:schemeClr val="bg1"/>
              </a:solidFill>
              <a:latin typeface="+mn-lt"/>
            </a:endParaRPr>
          </a:p>
        </p:txBody>
      </p:sp>
      <p:sp>
        <p:nvSpPr>
          <p:cNvPr id="2" name="Title Placeholder 1"/>
          <p:cNvSpPr>
            <a:spLocks noGrp="1"/>
          </p:cNvSpPr>
          <p:nvPr>
            <p:ph type="title"/>
          </p:nvPr>
        </p:nvSpPr>
        <p:spPr>
          <a:xfrm>
            <a:off x="476843" y="42752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bg1"/>
                </a:solidFill>
                <a:latin typeface="+mn-lt"/>
              </a:rPr>
              <a:t>©2019</a:t>
            </a:r>
            <a:r>
              <a:rPr lang="en-US" sz="900" baseline="0" dirty="0">
                <a:solidFill>
                  <a:schemeClr val="bg1"/>
                </a:solidFill>
                <a:latin typeface="+mn-lt"/>
              </a:rPr>
              <a:t> </a:t>
            </a:r>
            <a:r>
              <a:rPr lang="en-US" sz="900" dirty="0">
                <a:solidFill>
                  <a:schemeClr val="bg1"/>
                </a:solidFill>
                <a:latin typeface="+mn-lt"/>
              </a:rPr>
              <a:t>Cengage Learning. All Rights Reserved. May not be scanned, copied or duplicated, or posted to a publicly accessible website, in whole or in part.</a:t>
            </a:r>
          </a:p>
        </p:txBody>
      </p:sp>
      <p:pic>
        <p:nvPicPr>
          <p:cNvPr id="9" name="Picture 7">
            <a:extLst>
              <a:ext uri="{FF2B5EF4-FFF2-40B4-BE49-F238E27FC236}">
                <a16:creationId xmlns:a16="http://schemas.microsoft.com/office/drawing/2014/main" id="{6EB0E797-ABD1-47E4-8425-A051A506981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4860" y="6444486"/>
            <a:ext cx="1261872" cy="28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extLst>
      <p:ext uri="{BB962C8B-B14F-4D97-AF65-F5344CB8AC3E}">
        <p14:creationId xmlns:p14="http://schemas.microsoft.com/office/powerpoint/2010/main" val="43327421"/>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3.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emf"/><Relationship Id="rId7" Type="http://schemas.openxmlformats.org/officeDocument/2006/relationships/image" Target="../media/image14.png"/><Relationship Id="rId2" Type="http://schemas.openxmlformats.org/officeDocument/2006/relationships/oleObject" Target="../embeddings/oleObject1.bin"/><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9.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wmf"/><Relationship Id="rId7" Type="http://schemas.openxmlformats.org/officeDocument/2006/relationships/image" Target="../media/image19.wmf"/><Relationship Id="rId2" Type="http://schemas.openxmlformats.org/officeDocument/2006/relationships/oleObject" Target="../embeddings/oleObject3.bin"/><Relationship Id="rId1" Type="http://schemas.openxmlformats.org/officeDocument/2006/relationships/slideLayout" Target="../slideLayouts/slideLayout10.xml"/><Relationship Id="rId6" Type="http://schemas.openxmlformats.org/officeDocument/2006/relationships/oleObject" Target="../embeddings/oleObject5.bin"/><Relationship Id="rId5" Type="http://schemas.openxmlformats.org/officeDocument/2006/relationships/image" Target="../media/image18.wmf"/><Relationship Id="rId4" Type="http://schemas.openxmlformats.org/officeDocument/2006/relationships/oleObject" Target="../embeddings/oleObject4.bin"/><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7.bin"/><Relationship Id="rId1" Type="http://schemas.openxmlformats.org/officeDocument/2006/relationships/slideLayout" Target="../slideLayouts/slideLayout9.x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9.bin"/><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19.wmf"/><Relationship Id="rId5" Type="http://schemas.openxmlformats.org/officeDocument/2006/relationships/oleObject" Target="../embeddings/oleObject5.bin"/><Relationship Id="rId4" Type="http://schemas.openxmlformats.org/officeDocument/2006/relationships/image" Target="../media/image31.wmf"/><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0.bin"/><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3.w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2.bin"/><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13.bin"/><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4.bin"/><Relationship Id="rId1" Type="http://schemas.openxmlformats.org/officeDocument/2006/relationships/slideLayout" Target="../slideLayouts/slideLayout10.xml"/><Relationship Id="rId6" Type="http://schemas.openxmlformats.org/officeDocument/2006/relationships/oleObject" Target="../embeddings/oleObject16.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5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9.bin"/><Relationship Id="rId1" Type="http://schemas.openxmlformats.org/officeDocument/2006/relationships/slideLayout" Target="../slideLayouts/slideLayout8.xml"/><Relationship Id="rId6" Type="http://schemas.openxmlformats.org/officeDocument/2006/relationships/image" Target="../media/image53.wmf"/><Relationship Id="rId5" Type="http://schemas.openxmlformats.org/officeDocument/2006/relationships/oleObject" Target="../embeddings/oleObject20.bin"/><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E15F81-9BB4-27EC-DB5D-5E3D31ECA0CF}"/>
              </a:ext>
            </a:extLst>
          </p:cNvPr>
          <p:cNvSpPr/>
          <p:nvPr/>
        </p:nvSpPr>
        <p:spPr>
          <a:xfrm>
            <a:off x="423884" y="4381234"/>
            <a:ext cx="11518179" cy="1379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itle 1">
            <a:extLst>
              <a:ext uri="{FF2B5EF4-FFF2-40B4-BE49-F238E27FC236}">
                <a16:creationId xmlns:a16="http://schemas.microsoft.com/office/drawing/2014/main" id="{5182426A-E508-4EAE-A95E-58098F58DFA2}"/>
              </a:ext>
            </a:extLst>
          </p:cNvPr>
          <p:cNvSpPr>
            <a:spLocks noGrp="1"/>
          </p:cNvSpPr>
          <p:nvPr>
            <p:ph type="title"/>
          </p:nvPr>
        </p:nvSpPr>
        <p:spPr>
          <a:xfrm>
            <a:off x="7144298" y="4502302"/>
            <a:ext cx="4623817" cy="1125798"/>
          </a:xfrm>
        </p:spPr>
        <p:txBody>
          <a:bodyPr anchor="b">
            <a:normAutofit fontScale="90000"/>
          </a:bodyPr>
          <a:lstStyle/>
          <a:p>
            <a:pPr algn="l"/>
            <a:r>
              <a:rPr lang="en-US">
                <a:solidFill>
                  <a:schemeClr val="accent2">
                    <a:lumMod val="60000"/>
                    <a:lumOff val="40000"/>
                  </a:schemeClr>
                </a:solidFill>
              </a:rPr>
              <a:t>CoB191: </a:t>
            </a:r>
            <a:br>
              <a:rPr lang="en-US">
                <a:solidFill>
                  <a:schemeClr val="bg1"/>
                </a:solidFill>
              </a:rPr>
            </a:br>
            <a:r>
              <a:rPr lang="en-US">
                <a:solidFill>
                  <a:schemeClr val="bg1"/>
                </a:solidFill>
              </a:rPr>
              <a:t>Business Analytics I</a:t>
            </a:r>
            <a:endParaRPr lang="en-US">
              <a:solidFill>
                <a:srgbClr val="DAD4F0"/>
              </a:solidFill>
            </a:endParaRPr>
          </a:p>
        </p:txBody>
      </p:sp>
      <p:sp>
        <p:nvSpPr>
          <p:cNvPr id="4" name="Subtitle 3">
            <a:extLst>
              <a:ext uri="{FF2B5EF4-FFF2-40B4-BE49-F238E27FC236}">
                <a16:creationId xmlns:a16="http://schemas.microsoft.com/office/drawing/2014/main" id="{9420256A-11E1-B7C5-87B0-F1387FC23816}"/>
              </a:ext>
            </a:extLst>
          </p:cNvPr>
          <p:cNvSpPr>
            <a:spLocks noGrp="1"/>
          </p:cNvSpPr>
          <p:nvPr>
            <p:ph idx="1"/>
          </p:nvPr>
        </p:nvSpPr>
        <p:spPr>
          <a:xfrm>
            <a:off x="7144298" y="5644022"/>
            <a:ext cx="4623817" cy="695690"/>
          </a:xfrm>
        </p:spPr>
        <p:txBody>
          <a:bodyPr anchor="ctr">
            <a:normAutofit/>
          </a:bodyPr>
          <a:lstStyle/>
          <a:p>
            <a:pPr marL="0" indent="0" algn="r">
              <a:buNone/>
            </a:pPr>
            <a:r>
              <a:rPr lang="en-US" sz="1400" b="1">
                <a:solidFill>
                  <a:srgbClr val="652B91"/>
                </a:solidFill>
                <a:latin typeface="+mj-lt"/>
                <a:ea typeface="+mj-ea"/>
                <a:cs typeface="+mj-cs"/>
              </a:rPr>
              <a:t>Modified and adapted by </a:t>
            </a:r>
            <a:r>
              <a:rPr lang="en-US" sz="2000" b="1">
                <a:solidFill>
                  <a:srgbClr val="652B91"/>
                </a:solidFill>
                <a:latin typeface="+mj-lt"/>
                <a:ea typeface="+mj-ea"/>
                <a:cs typeface="+mj-cs"/>
              </a:rPr>
              <a:t>Ehsan Teymourian</a:t>
            </a:r>
          </a:p>
        </p:txBody>
      </p:sp>
      <p:pic>
        <p:nvPicPr>
          <p:cNvPr id="22" name="Picture 21" descr="A hand pointing at a graph&#10;&#10;Description automatically generated">
            <a:extLst>
              <a:ext uri="{FF2B5EF4-FFF2-40B4-BE49-F238E27FC236}">
                <a16:creationId xmlns:a16="http://schemas.microsoft.com/office/drawing/2014/main" id="{43F3A9EE-679D-D1AE-C8B6-1930432FF69A}"/>
              </a:ext>
            </a:extLst>
          </p:cNvPr>
          <p:cNvPicPr>
            <a:picLocks noChangeAspect="1"/>
          </p:cNvPicPr>
          <p:nvPr/>
        </p:nvPicPr>
        <p:blipFill>
          <a:blip r:embed="rId4"/>
          <a:stretch>
            <a:fillRect/>
          </a:stretch>
        </p:blipFill>
        <p:spPr>
          <a:xfrm>
            <a:off x="423885" y="451140"/>
            <a:ext cx="5672115" cy="2977860"/>
          </a:xfrm>
          <a:prstGeom prst="rect">
            <a:avLst/>
          </a:prstGeom>
        </p:spPr>
      </p:pic>
      <p:pic>
        <p:nvPicPr>
          <p:cNvPr id="3" name="Picture 2" descr="A purple and white logo&#10;&#10;Description automatically generated">
            <a:extLst>
              <a:ext uri="{FF2B5EF4-FFF2-40B4-BE49-F238E27FC236}">
                <a16:creationId xmlns:a16="http://schemas.microsoft.com/office/drawing/2014/main" id="{0D8A62BD-F6AA-EDA4-8D21-9CCA754AD7E3}"/>
              </a:ext>
            </a:extLst>
          </p:cNvPr>
          <p:cNvPicPr>
            <a:picLocks noChangeAspect="1"/>
          </p:cNvPicPr>
          <p:nvPr/>
        </p:nvPicPr>
        <p:blipFill>
          <a:blip r:embed="rId5"/>
          <a:stretch>
            <a:fillRect/>
          </a:stretch>
        </p:blipFill>
        <p:spPr>
          <a:xfrm>
            <a:off x="8720115" y="0"/>
            <a:ext cx="3048000" cy="1828800"/>
          </a:xfrm>
          <a:prstGeom prst="rect">
            <a:avLst/>
          </a:prstGeom>
        </p:spPr>
      </p:pic>
      <p:sp>
        <p:nvSpPr>
          <p:cNvPr id="5" name="TextBox 4">
            <a:extLst>
              <a:ext uri="{FF2B5EF4-FFF2-40B4-BE49-F238E27FC236}">
                <a16:creationId xmlns:a16="http://schemas.microsoft.com/office/drawing/2014/main" id="{84502467-E8DD-279D-EE21-FEE1A7D783A9}"/>
              </a:ext>
            </a:extLst>
          </p:cNvPr>
          <p:cNvSpPr txBox="1"/>
          <p:nvPr/>
        </p:nvSpPr>
        <p:spPr>
          <a:xfrm>
            <a:off x="7144298" y="2862758"/>
            <a:ext cx="454173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200" b="1" i="0" u="none" strike="noStrike" kern="1200" cap="none" spc="0" normalizeH="0" baseline="0" noProof="0" dirty="0">
                <a:ln>
                  <a:noFill/>
                </a:ln>
                <a:solidFill>
                  <a:srgbClr val="652B91"/>
                </a:solidFill>
                <a:effectLst/>
                <a:uLnTx/>
                <a:uFillTx/>
                <a:latin typeface="Arial" panose="020B0604020202020204"/>
                <a:ea typeface="+mn-ea"/>
                <a:cs typeface="+mn-cs"/>
              </a:rPr>
              <a:t>Chapter 8</a:t>
            </a:r>
          </a:p>
        </p:txBody>
      </p:sp>
    </p:spTree>
    <p:custDataLst>
      <p:tags r:id="rId1"/>
    </p:custDataLst>
    <p:extLst>
      <p:ext uri="{BB962C8B-B14F-4D97-AF65-F5344CB8AC3E}">
        <p14:creationId xmlns:p14="http://schemas.microsoft.com/office/powerpoint/2010/main" val="2618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(2 of 9)</a:t>
            </a:r>
            <a:endParaRPr lang="en-IN" dirty="0"/>
          </a:p>
        </p:txBody>
      </p:sp>
      <p:sp>
        <p:nvSpPr>
          <p:cNvPr id="7" name="Content Placeholder 2"/>
          <p:cNvSpPr>
            <a:spLocks noGrp="1"/>
          </p:cNvSpPr>
          <p:nvPr>
            <p:ph idx="1"/>
          </p:nvPr>
        </p:nvSpPr>
        <p:spPr/>
        <p:txBody>
          <a:bodyPr/>
          <a:lstStyle/>
          <a:p>
            <a:pPr marL="0" indent="0" algn="l">
              <a:spcBef>
                <a:spcPts val="600"/>
              </a:spcBef>
              <a:buNone/>
            </a:pPr>
            <a:r>
              <a:rPr lang="en-US" dirty="0"/>
              <a:t>There is a</a:t>
            </a:r>
          </a:p>
        </p:txBody>
      </p:sp>
      <p:graphicFrame>
        <p:nvGraphicFramePr>
          <p:cNvPr id="15" name="Content Placeholder 14" descr="1 minus alpha">
            <a:extLst>
              <a:ext uri="{FF2B5EF4-FFF2-40B4-BE49-F238E27FC236}">
                <a16:creationId xmlns:a16="http://schemas.microsoft.com/office/drawing/2014/main" id="{2F5EB853-4781-4B93-B076-0B9F6714D054}"/>
              </a:ext>
            </a:extLst>
          </p:cNvPr>
          <p:cNvGraphicFramePr>
            <a:graphicFrameLocks noGrp="1" noChangeAspect="1"/>
          </p:cNvGraphicFramePr>
          <p:nvPr>
            <p:ph idx="16"/>
            <p:extLst>
              <p:ext uri="{D42A27DB-BD31-4B8C-83A1-F6EECF244321}">
                <p14:modId xmlns:p14="http://schemas.microsoft.com/office/powerpoint/2010/main" val="2445732975"/>
              </p:ext>
            </p:extLst>
          </p:nvPr>
        </p:nvGraphicFramePr>
        <p:xfrm>
          <a:off x="2062037" y="1953281"/>
          <a:ext cx="846618" cy="437801"/>
        </p:xfrm>
        <a:graphic>
          <a:graphicData uri="http://schemas.openxmlformats.org/presentationml/2006/ole">
            <mc:AlternateContent xmlns:mc="http://schemas.openxmlformats.org/markup-compatibility/2006">
              <mc:Choice xmlns:v="urn:schemas-microsoft-com:vml" Requires="v">
                <p:oleObj name="Equation" r:id="rId2" imgW="880872" imgH="455692" progId="Equation.DSMT4">
                  <p:embed/>
                </p:oleObj>
              </mc:Choice>
              <mc:Fallback>
                <p:oleObj name="Equation" r:id="rId2" imgW="880872" imgH="455692" progId="Equation.DSMT4">
                  <p:embed/>
                  <p:pic>
                    <p:nvPicPr>
                      <p:cNvPr id="15" name="Content Placeholder 14" descr="1 minus alpha">
                        <a:extLst>
                          <a:ext uri="{FF2B5EF4-FFF2-40B4-BE49-F238E27FC236}">
                            <a16:creationId xmlns:a16="http://schemas.microsoft.com/office/drawing/2014/main" id="{2F5EB853-4781-4B93-B076-0B9F6714D054}"/>
                          </a:ext>
                        </a:extLst>
                      </p:cNvPr>
                      <p:cNvPicPr/>
                      <p:nvPr/>
                    </p:nvPicPr>
                    <p:blipFill>
                      <a:blip r:embed="rId3"/>
                      <a:stretch>
                        <a:fillRect/>
                      </a:stretch>
                    </p:blipFill>
                    <p:spPr>
                      <a:xfrm>
                        <a:off x="2062037" y="1953281"/>
                        <a:ext cx="846618" cy="437801"/>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62BE2B50-3629-4E81-898A-7072FFE4E925}"/>
              </a:ext>
            </a:extLst>
          </p:cNvPr>
          <p:cNvSpPr>
            <a:spLocks noGrp="1"/>
          </p:cNvSpPr>
          <p:nvPr>
            <p:ph idx="15"/>
          </p:nvPr>
        </p:nvSpPr>
        <p:spPr>
          <a:xfrm>
            <a:off x="476844" y="1953281"/>
            <a:ext cx="11238312" cy="1014508"/>
          </a:xfrm>
        </p:spPr>
        <p:txBody>
          <a:bodyPr/>
          <a:lstStyle/>
          <a:p>
            <a:pPr indent="2341563" algn="l"/>
            <a:r>
              <a:rPr lang="en-US" dirty="0"/>
              <a:t>probability that the value of a sample mean will provide a margin of error of</a:t>
            </a:r>
          </a:p>
        </p:txBody>
      </p:sp>
      <p:graphicFrame>
        <p:nvGraphicFramePr>
          <p:cNvPr id="13" name="Object 3" descr="Z subscript alpha divided by 2 baseline sigma subscript x overbar baseline"/>
          <p:cNvGraphicFramePr>
            <a:graphicFrameLocks noGrp="1" noChangeAspect="1"/>
          </p:cNvGraphicFramePr>
          <p:nvPr>
            <p:ph idx="10"/>
            <p:extLst>
              <p:ext uri="{D42A27DB-BD31-4B8C-83A1-F6EECF244321}">
                <p14:modId xmlns:p14="http://schemas.microsoft.com/office/powerpoint/2010/main" val="2688143183"/>
              </p:ext>
            </p:extLst>
          </p:nvPr>
        </p:nvGraphicFramePr>
        <p:xfrm>
          <a:off x="2062037" y="2334824"/>
          <a:ext cx="914400" cy="482600"/>
        </p:xfrm>
        <a:graphic>
          <a:graphicData uri="http://schemas.openxmlformats.org/presentationml/2006/ole">
            <mc:AlternateContent xmlns:mc="http://schemas.openxmlformats.org/markup-compatibility/2006">
              <mc:Choice xmlns:v="urn:schemas-microsoft-com:vml" Requires="v">
                <p:oleObj name="Equation" r:id="rId4" imgW="914400" imgH="482400" progId="Equation.DSMT4">
                  <p:embed/>
                </p:oleObj>
              </mc:Choice>
              <mc:Fallback>
                <p:oleObj name="Equation" r:id="rId4" imgW="914400" imgH="482400" progId="Equation.DSMT4">
                  <p:embed/>
                  <p:pic>
                    <p:nvPicPr>
                      <p:cNvPr id="13" name="Object 3" descr="Z subscript alpha divided by 2 baseline sigma subscript x overbar baseline"/>
                      <p:cNvPicPr>
                        <a:picLocks noChangeAspect="1" noChangeArrowheads="1"/>
                      </p:cNvPicPr>
                      <p:nvPr/>
                    </p:nvPicPr>
                    <p:blipFill>
                      <a:blip r:embed="rId5"/>
                      <a:srcRect/>
                      <a:stretch>
                        <a:fillRect/>
                      </a:stretch>
                    </p:blipFill>
                    <p:spPr bwMode="auto">
                      <a:xfrm>
                        <a:off x="2062037" y="2334824"/>
                        <a:ext cx="914400" cy="482600"/>
                      </a:xfrm>
                      <a:prstGeom prst="rect">
                        <a:avLst/>
                      </a:prstGeom>
                      <a:noFill/>
                      <a:ln>
                        <a:noFill/>
                      </a:ln>
                    </p:spPr>
                  </p:pic>
                </p:oleObj>
              </mc:Fallback>
            </mc:AlternateContent>
          </a:graphicData>
        </a:graphic>
      </p:graphicFrame>
      <p:sp>
        <p:nvSpPr>
          <p:cNvPr id="9" name="Content Placeholder 4"/>
          <p:cNvSpPr>
            <a:spLocks noGrp="1"/>
          </p:cNvSpPr>
          <p:nvPr>
            <p:ph idx="11"/>
          </p:nvPr>
        </p:nvSpPr>
        <p:spPr>
          <a:xfrm>
            <a:off x="2908655" y="2341960"/>
            <a:ext cx="8810103" cy="625829"/>
          </a:xfrm>
        </p:spPr>
        <p:txBody>
          <a:bodyPr/>
          <a:lstStyle/>
          <a:p>
            <a:pPr algn="l"/>
            <a:r>
              <a:rPr lang="en-US" sz="2200" dirty="0"/>
              <a:t>or less, i.e.,</a:t>
            </a:r>
            <a:r>
              <a:rPr lang="en-US" sz="2200" dirty="0">
                <a:solidFill>
                  <a:srgbClr val="00B050"/>
                </a:solidFill>
              </a:rPr>
              <a:t>          percent of the estimates (using sample means) are at most          from the population mean (what we are estimating). </a:t>
            </a:r>
          </a:p>
        </p:txBody>
      </p:sp>
      <p:pic>
        <p:nvPicPr>
          <p:cNvPr id="14" name="Picture 5" descr="A sampling distribution is plotted over x bar, with mean equals mu and sigma subscript x bar equals 2. 95 percent of all x bar values lie between 3.92 minus mu and mu plus 3.92. Each 3.92 value corresponds to 1.96 times sigma subscript x bar. ">
            <a:extLst>
              <a:ext uri="{FF2B5EF4-FFF2-40B4-BE49-F238E27FC236}">
                <a16:creationId xmlns:a16="http://schemas.microsoft.com/office/drawing/2014/main" id="{3E713443-1DBF-466D-9DEF-E7BD1FCBEB30}"/>
              </a:ext>
            </a:extLst>
          </p:cNvPr>
          <p:cNvPicPr>
            <a:picLocks noGrp="1" noChangeAspect="1"/>
          </p:cNvPicPr>
          <p:nvPr>
            <p:ph idx="12"/>
          </p:nvPr>
        </p:nvPicPr>
        <p:blipFill>
          <a:blip r:embed="rId6"/>
          <a:stretch>
            <a:fillRect/>
          </a:stretch>
        </p:blipFill>
        <p:spPr>
          <a:xfrm>
            <a:off x="2609839" y="3091113"/>
            <a:ext cx="7276031" cy="3336393"/>
          </a:xfrm>
          <a:prstGeom prst="rect">
            <a:avLst/>
          </a:prstGeom>
        </p:spPr>
      </p:pic>
      <mc:AlternateContent xmlns:mc="http://schemas.openxmlformats.org/markup-compatibility/2006" xmlns:a14="http://schemas.microsoft.com/office/drawing/2010/main">
        <mc:Choice Requires="a14">
          <p:sp>
            <p:nvSpPr>
              <p:cNvPr id="3" name="Content Placeholder 14" descr="1 minus alpha">
                <a:extLst>
                  <a:ext uri="{FF2B5EF4-FFF2-40B4-BE49-F238E27FC236}">
                    <a16:creationId xmlns:a16="http://schemas.microsoft.com/office/drawing/2014/main" id="{20F27A20-B623-7463-EF39-E24EC21C56A4}"/>
                  </a:ext>
                </a:extLst>
              </p:cNvPr>
              <p:cNvSpPr txBox="1"/>
              <p:nvPr/>
            </p:nvSpPr>
            <p:spPr>
              <a:xfrm>
                <a:off x="4357229" y="2328734"/>
                <a:ext cx="914400" cy="482599"/>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400" i="1" smtClean="0">
                          <a:solidFill>
                            <a:srgbClr val="00B050"/>
                          </a:solidFill>
                          <a:latin typeface="Cambria Math" panose="02040503050406030204" pitchFamily="18" charset="0"/>
                        </a:rPr>
                        <m:t>1−</m:t>
                      </m:r>
                      <m:r>
                        <a:rPr lang="en-US" sz="2400" i="1" smtClean="0">
                          <a:solidFill>
                            <a:srgbClr val="00B050"/>
                          </a:solidFill>
                          <a:latin typeface="Cambria Math" panose="02040503050406030204" pitchFamily="18" charset="0"/>
                        </a:rPr>
                        <m:t>𝛼</m:t>
                      </m:r>
                    </m:oMath>
                  </m:oMathPara>
                </a14:m>
                <a:endParaRPr lang="en-US" sz="2400" dirty="0">
                  <a:solidFill>
                    <a:srgbClr val="00B050"/>
                  </a:solidFill>
                </a:endParaRPr>
              </a:p>
            </p:txBody>
          </p:sp>
        </mc:Choice>
        <mc:Fallback xmlns="">
          <p:sp>
            <p:nvSpPr>
              <p:cNvPr id="3" name="Content Placeholder 14" descr="1 minus alpha">
                <a:extLst>
                  <a:ext uri="{FF2B5EF4-FFF2-40B4-BE49-F238E27FC236}">
                    <a16:creationId xmlns:a16="http://schemas.microsoft.com/office/drawing/2014/main" id="{20F27A20-B623-7463-EF39-E24EC21C56A4}"/>
                  </a:ext>
                </a:extLst>
              </p:cNvPr>
              <p:cNvSpPr txBox="1">
                <a:spLocks noRot="1" noChangeAspect="1" noMove="1" noResize="1" noEditPoints="1" noAdjustHandles="1" noChangeArrowheads="1" noChangeShapeType="1" noTextEdit="1"/>
              </p:cNvSpPr>
              <p:nvPr/>
            </p:nvSpPr>
            <p:spPr>
              <a:xfrm>
                <a:off x="4357229" y="2328734"/>
                <a:ext cx="914400" cy="482599"/>
              </a:xfrm>
              <a:prstGeom prst="rect">
                <a:avLst/>
              </a:prstGeom>
              <a:blipFill>
                <a:blip r:embed="rId7"/>
                <a:stretch>
                  <a:fillRect l="-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bject 3" descr="Z subscript alpha divided by 2 baseline sigma subscript x overbar baseline">
                <a:extLst>
                  <a:ext uri="{FF2B5EF4-FFF2-40B4-BE49-F238E27FC236}">
                    <a16:creationId xmlns:a16="http://schemas.microsoft.com/office/drawing/2014/main" id="{73FD8576-0D85-000E-250A-4E92DA51AB77}"/>
                  </a:ext>
                </a:extLst>
              </p:cNvPr>
              <p:cNvSpPr txBox="1"/>
              <p:nvPr/>
            </p:nvSpPr>
            <p:spPr bwMode="auto">
              <a:xfrm>
                <a:off x="3926235" y="2631695"/>
                <a:ext cx="914400" cy="4826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𝑧</m:t>
                          </m:r>
                        </m:e>
                        <m:sub>
                          <m:f>
                            <m:fPr>
                              <m:ctrlPr>
                                <a:rPr lang="en-US" sz="2400" i="1">
                                  <a:solidFill>
                                    <a:srgbClr val="00B050"/>
                                  </a:solidFill>
                                  <a:latin typeface="Cambria Math" panose="02040503050406030204" pitchFamily="18" charset="0"/>
                                </a:rPr>
                              </m:ctrlPr>
                            </m:fPr>
                            <m:num>
                              <m:r>
                                <a:rPr lang="en-US" sz="2400" i="1">
                                  <a:solidFill>
                                    <a:srgbClr val="00B050"/>
                                  </a:solidFill>
                                  <a:latin typeface="Cambria Math" panose="02040503050406030204" pitchFamily="18" charset="0"/>
                                </a:rPr>
                                <m:t>𝛼</m:t>
                              </m:r>
                            </m:num>
                            <m:den>
                              <m:r>
                                <a:rPr lang="en-US" sz="2400" i="1">
                                  <a:solidFill>
                                    <a:srgbClr val="00B050"/>
                                  </a:solidFill>
                                  <a:latin typeface="Cambria Math" panose="02040503050406030204" pitchFamily="18" charset="0"/>
                                </a:rPr>
                                <m:t>2</m:t>
                              </m:r>
                            </m:den>
                          </m:f>
                        </m:sub>
                      </m:sSub>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𝜎</m:t>
                          </m:r>
                        </m:e>
                        <m:sub>
                          <m:acc>
                            <m:accPr>
                              <m:chr m:val="̄"/>
                              <m:ctrlPr>
                                <a:rPr lang="en-US" sz="2400" i="1" smtClean="0">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𝑥</m:t>
                              </m:r>
                            </m:e>
                          </m:acc>
                        </m:sub>
                      </m:sSub>
                    </m:oMath>
                  </m:oMathPara>
                </a14:m>
                <a:endParaRPr lang="en-US" sz="2400" dirty="0">
                  <a:solidFill>
                    <a:srgbClr val="00B050"/>
                  </a:solidFill>
                </a:endParaRPr>
              </a:p>
            </p:txBody>
          </p:sp>
        </mc:Choice>
        <mc:Fallback xmlns="">
          <p:sp>
            <p:nvSpPr>
              <p:cNvPr id="4" name="Object 3" descr="Z subscript alpha divided by 2 baseline sigma subscript x overbar baseline">
                <a:extLst>
                  <a:ext uri="{FF2B5EF4-FFF2-40B4-BE49-F238E27FC236}">
                    <a16:creationId xmlns:a16="http://schemas.microsoft.com/office/drawing/2014/main" id="{73FD8576-0D85-000E-250A-4E92DA51AB77}"/>
                  </a:ext>
                </a:extLst>
              </p:cNvPr>
              <p:cNvSpPr txBox="1">
                <a:spLocks noRot="1" noChangeAspect="1" noMove="1" noResize="1" noEditPoints="1" noAdjustHandles="1" noChangeArrowheads="1" noChangeShapeType="1" noTextEdit="1"/>
              </p:cNvSpPr>
              <p:nvPr/>
            </p:nvSpPr>
            <p:spPr bwMode="auto">
              <a:xfrm>
                <a:off x="3926235" y="2631695"/>
                <a:ext cx="914400" cy="482600"/>
              </a:xfrm>
              <a:prstGeom prst="rect">
                <a:avLst/>
              </a:prstGeom>
              <a:blipFill>
                <a:blip r:embed="rId8"/>
                <a:stretch>
                  <a:fillRect r="-4667" b="-3417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602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(3 of 9)</a:t>
            </a:r>
            <a:endParaRPr lang="en-IN" dirty="0"/>
          </a:p>
        </p:txBody>
      </p:sp>
      <p:pic>
        <p:nvPicPr>
          <p:cNvPr id="10" name="Picture 2" descr="A sampling distribution is plotted over x bar, with population mean equals mu and sigma subscript x bar equals 2. 95 percent of all x bar values lie between 3.92 minus mu and mu plus 3.92. Interval based on x bar subscript 1 plus or minus 3.92 is between the right tail and the left side of the mean value, interval based on x bar subscript 2 plus or minus 3.92 is between the left tail and the right side of the mean value, and interval based on x bar subscript 3 plus or minus 3.92 is between right tail and right side of the mean value. The third interval does not include mu. ">
            <a:extLst>
              <a:ext uri="{FF2B5EF4-FFF2-40B4-BE49-F238E27FC236}">
                <a16:creationId xmlns:a16="http://schemas.microsoft.com/office/drawing/2014/main" id="{4E136AF1-9613-4E1F-9722-A5434FBE6668}"/>
              </a:ext>
            </a:extLst>
          </p:cNvPr>
          <p:cNvPicPr>
            <a:picLocks noGrp="1" noChangeAspect="1"/>
          </p:cNvPicPr>
          <p:nvPr>
            <p:ph idx="1"/>
          </p:nvPr>
        </p:nvPicPr>
        <p:blipFill>
          <a:blip r:embed="rId2"/>
          <a:stretch>
            <a:fillRect/>
          </a:stretch>
        </p:blipFill>
        <p:spPr>
          <a:xfrm>
            <a:off x="5449825" y="1814737"/>
            <a:ext cx="5296952" cy="4438574"/>
          </a:xfrm>
          <a:prstGeom prst="rect">
            <a:avLst/>
          </a:prstGeom>
        </p:spPr>
      </p:pic>
      <p:sp>
        <p:nvSpPr>
          <p:cNvPr id="3" name="Content Placeholder 4">
            <a:extLst>
              <a:ext uri="{FF2B5EF4-FFF2-40B4-BE49-F238E27FC236}">
                <a16:creationId xmlns:a16="http://schemas.microsoft.com/office/drawing/2014/main" id="{4BDC79FB-25B3-1713-BB62-3FA501535EFA}"/>
              </a:ext>
            </a:extLst>
          </p:cNvPr>
          <p:cNvSpPr txBox="1">
            <a:spLocks/>
          </p:cNvSpPr>
          <p:nvPr/>
        </p:nvSpPr>
        <p:spPr>
          <a:xfrm>
            <a:off x="1341534" y="2149109"/>
            <a:ext cx="3504786" cy="2142939"/>
          </a:xfrm>
          <a:prstGeom prst="rect">
            <a:avLst/>
          </a:prstGeom>
        </p:spPr>
        <p:txBody>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buNone/>
            </a:pPr>
            <a:r>
              <a:rPr lang="en-US" sz="2200" dirty="0">
                <a:solidFill>
                  <a:schemeClr val="tx2"/>
                </a:solidFill>
              </a:rPr>
              <a:t>Similarly,           percent of the sample means              can correctly estimate the population mean.</a:t>
            </a:r>
          </a:p>
        </p:txBody>
      </p:sp>
      <mc:AlternateContent xmlns:mc="http://schemas.openxmlformats.org/markup-compatibility/2006" xmlns:a14="http://schemas.microsoft.com/office/drawing/2010/main">
        <mc:Choice Requires="a14">
          <p:sp>
            <p:nvSpPr>
              <p:cNvPr id="4" name="Content Placeholder 14" descr="1 minus alpha">
                <a:extLst>
                  <a:ext uri="{FF2B5EF4-FFF2-40B4-BE49-F238E27FC236}">
                    <a16:creationId xmlns:a16="http://schemas.microsoft.com/office/drawing/2014/main" id="{0D8EE71F-3F7B-163F-6414-D7850249D48C}"/>
                  </a:ext>
                </a:extLst>
              </p:cNvPr>
              <p:cNvSpPr txBox="1"/>
              <p:nvPr/>
            </p:nvSpPr>
            <p:spPr>
              <a:xfrm>
                <a:off x="2536347" y="2252994"/>
                <a:ext cx="914400" cy="482599"/>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2400" i="1" smtClean="0">
                          <a:solidFill>
                            <a:schemeClr val="tx2"/>
                          </a:solidFill>
                          <a:latin typeface="Cambria Math" panose="02040503050406030204" pitchFamily="18" charset="0"/>
                        </a:rPr>
                        <m:t>1−</m:t>
                      </m:r>
                      <m:r>
                        <a:rPr lang="en-US" sz="2400" i="1" smtClean="0">
                          <a:solidFill>
                            <a:schemeClr val="tx2"/>
                          </a:solidFill>
                          <a:latin typeface="Cambria Math" panose="02040503050406030204" pitchFamily="18" charset="0"/>
                        </a:rPr>
                        <m:t>𝛼</m:t>
                      </m:r>
                    </m:oMath>
                  </m:oMathPara>
                </a14:m>
                <a:endParaRPr lang="en-US" sz="2400" dirty="0">
                  <a:solidFill>
                    <a:schemeClr val="tx2"/>
                  </a:solidFill>
                </a:endParaRPr>
              </a:p>
            </p:txBody>
          </p:sp>
        </mc:Choice>
        <mc:Fallback xmlns="">
          <p:sp>
            <p:nvSpPr>
              <p:cNvPr id="4" name="Content Placeholder 14" descr="1 minus alpha">
                <a:extLst>
                  <a:ext uri="{FF2B5EF4-FFF2-40B4-BE49-F238E27FC236}">
                    <a16:creationId xmlns:a16="http://schemas.microsoft.com/office/drawing/2014/main" id="{0D8EE71F-3F7B-163F-6414-D7850249D48C}"/>
                  </a:ext>
                </a:extLst>
              </p:cNvPr>
              <p:cNvSpPr txBox="1">
                <a:spLocks noRot="1" noChangeAspect="1" noMove="1" noResize="1" noEditPoints="1" noAdjustHandles="1" noChangeArrowheads="1" noChangeShapeType="1" noTextEdit="1"/>
              </p:cNvSpPr>
              <p:nvPr/>
            </p:nvSpPr>
            <p:spPr>
              <a:xfrm>
                <a:off x="2536347" y="2252994"/>
                <a:ext cx="914400" cy="482599"/>
              </a:xfrm>
              <a:prstGeom prst="rect">
                <a:avLst/>
              </a:prstGeom>
              <a:blipFill>
                <a:blip r:embed="rId3"/>
                <a:stretch>
                  <a:fillRect l="-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644024-B163-19B4-F543-0C0771FAC754}"/>
                  </a:ext>
                </a:extLst>
              </p:cNvPr>
              <p:cNvSpPr txBox="1"/>
              <p:nvPr/>
            </p:nvSpPr>
            <p:spPr>
              <a:xfrm>
                <a:off x="3739330" y="2737130"/>
                <a:ext cx="1006814"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 </m:t>
                      </m:r>
                      <m:sSub>
                        <m:sSubPr>
                          <m:ctrlPr>
                            <a:rPr lang="en-US" i="1" smtClean="0">
                              <a:solidFill>
                                <a:schemeClr val="tx2"/>
                              </a:solidFill>
                              <a:latin typeface="Cambria Math" panose="02040503050406030204" pitchFamily="18" charset="0"/>
                              <a:ea typeface="Cambria Math" panose="02040503050406030204" pitchFamily="18" charset="0"/>
                            </a:rPr>
                          </m:ctrlPr>
                        </m:sSubPr>
                        <m:e>
                          <m:r>
                            <a:rPr lang="en-US" b="0" i="1" smtClean="0">
                              <a:solidFill>
                                <a:schemeClr val="tx2"/>
                              </a:solidFill>
                              <a:latin typeface="Cambria Math" panose="02040503050406030204" pitchFamily="18" charset="0"/>
                              <a:ea typeface="Cambria Math" panose="02040503050406030204" pitchFamily="18" charset="0"/>
                            </a:rPr>
                            <m:t>𝑧</m:t>
                          </m:r>
                        </m:e>
                        <m:sub>
                          <m:f>
                            <m:fPr>
                              <m:type m:val="skw"/>
                              <m:ctrlPr>
                                <a:rPr lang="en-US"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𝛼</m:t>
                              </m:r>
                            </m:num>
                            <m:den>
                              <m:r>
                                <a:rPr lang="en-US" b="0" i="1" smtClean="0">
                                  <a:solidFill>
                                    <a:schemeClr val="tx2"/>
                                  </a:solidFill>
                                  <a:latin typeface="Cambria Math" panose="02040503050406030204" pitchFamily="18" charset="0"/>
                                  <a:ea typeface="Cambria Math" panose="02040503050406030204" pitchFamily="18" charset="0"/>
                                </a:rPr>
                                <m:t>2</m:t>
                              </m:r>
                            </m:den>
                          </m:f>
                        </m:sub>
                      </m:sSub>
                      <m:f>
                        <m:fPr>
                          <m:ctrlPr>
                            <a:rPr lang="en-US" i="1" smtClean="0">
                              <a:solidFill>
                                <a:schemeClr val="tx2"/>
                              </a:solidFill>
                              <a:latin typeface="Cambria Math" panose="02040503050406030204" pitchFamily="18" charset="0"/>
                              <a:ea typeface="Cambria Math" panose="02040503050406030204" pitchFamily="18" charset="0"/>
                            </a:rPr>
                          </m:ctrlPr>
                        </m:fPr>
                        <m:num>
                          <m:r>
                            <a:rPr lang="en-US" i="1" smtClean="0">
                              <a:solidFill>
                                <a:schemeClr val="tx2"/>
                              </a:solidFill>
                              <a:latin typeface="Cambria Math" panose="02040503050406030204" pitchFamily="18" charset="0"/>
                              <a:ea typeface="Cambria Math" panose="02040503050406030204" pitchFamily="18" charset="0"/>
                            </a:rPr>
                            <m:t>𝜎</m:t>
                          </m:r>
                        </m:num>
                        <m:den>
                          <m:rad>
                            <m:radPr>
                              <m:degHide m:val="on"/>
                              <m:ctrlPr>
                                <a:rPr lang="en-US" i="1" smtClean="0">
                                  <a:solidFill>
                                    <a:schemeClr val="tx2"/>
                                  </a:solidFill>
                                  <a:latin typeface="Cambria Math" panose="02040503050406030204" pitchFamily="18" charset="0"/>
                                  <a:ea typeface="Cambria Math" panose="02040503050406030204" pitchFamily="18" charset="0"/>
                                </a:rPr>
                              </m:ctrlPr>
                            </m:radPr>
                            <m:deg/>
                            <m:e>
                              <m:r>
                                <a:rPr lang="en-US" b="0" i="1" smtClean="0">
                                  <a:solidFill>
                                    <a:schemeClr val="tx2"/>
                                  </a:solidFill>
                                  <a:latin typeface="Cambria Math" panose="02040503050406030204" pitchFamily="18" charset="0"/>
                                  <a:ea typeface="Cambria Math" panose="02040503050406030204" pitchFamily="18" charset="0"/>
                                </a:rPr>
                                <m:t>𝑛</m:t>
                              </m:r>
                            </m:e>
                          </m:rad>
                        </m:den>
                      </m:f>
                    </m:oMath>
                  </m:oMathPara>
                </a14:m>
                <a:endParaRPr lang="en-US" dirty="0">
                  <a:solidFill>
                    <a:schemeClr val="tx2"/>
                  </a:solidFill>
                </a:endParaRPr>
              </a:p>
            </p:txBody>
          </p:sp>
        </mc:Choice>
        <mc:Fallback xmlns="">
          <p:sp>
            <p:nvSpPr>
              <p:cNvPr id="11" name="TextBox 10">
                <a:extLst>
                  <a:ext uri="{FF2B5EF4-FFF2-40B4-BE49-F238E27FC236}">
                    <a16:creationId xmlns:a16="http://schemas.microsoft.com/office/drawing/2014/main" id="{A2644024-B163-19B4-F543-0C0771FAC754}"/>
                  </a:ext>
                </a:extLst>
              </p:cNvPr>
              <p:cNvSpPr txBox="1">
                <a:spLocks noRot="1" noChangeAspect="1" noMove="1" noResize="1" noEditPoints="1" noAdjustHandles="1" noChangeArrowheads="1" noChangeShapeType="1" noTextEdit="1"/>
              </p:cNvSpPr>
              <p:nvPr/>
            </p:nvSpPr>
            <p:spPr>
              <a:xfrm>
                <a:off x="3739330" y="2737130"/>
                <a:ext cx="1006814" cy="52431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497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1868-3DF4-458D-A61F-1AE2C75F02E1}"/>
              </a:ext>
            </a:extLst>
          </p:cNvPr>
          <p:cNvSpPr>
            <a:spLocks noGrp="1"/>
          </p:cNvSpPr>
          <p:nvPr>
            <p:ph type="title"/>
          </p:nvPr>
        </p:nvSpPr>
        <p:spPr/>
        <p:txBody>
          <a:bodyPr/>
          <a:lstStyle/>
          <a:p>
            <a:r>
              <a:rPr lang="en-US" dirty="0"/>
              <a:t>Interval Estimate of a Population Mean:  </a:t>
            </a:r>
            <a:br>
              <a:rPr lang="en-US" dirty="0"/>
            </a:br>
            <a:r>
              <a:rPr lang="el-GR" i="1" dirty="0"/>
              <a:t>σ</a:t>
            </a:r>
            <a:r>
              <a:rPr lang="en-US" dirty="0"/>
              <a:t> Known (4 of 9)</a:t>
            </a:r>
            <a:endParaRPr lang="en-IN" dirty="0"/>
          </a:p>
        </p:txBody>
      </p:sp>
      <p:sp>
        <p:nvSpPr>
          <p:cNvPr id="3" name="Content Placeholder 2">
            <a:extLst>
              <a:ext uri="{FF2B5EF4-FFF2-40B4-BE49-F238E27FC236}">
                <a16:creationId xmlns:a16="http://schemas.microsoft.com/office/drawing/2014/main" id="{21201420-0EF1-428E-A046-978A87F37F0E}"/>
              </a:ext>
            </a:extLst>
          </p:cNvPr>
          <p:cNvSpPr>
            <a:spLocks noGrp="1"/>
          </p:cNvSpPr>
          <p:nvPr>
            <p:ph idx="1"/>
          </p:nvPr>
        </p:nvSpPr>
        <p:spPr>
          <a:xfrm>
            <a:off x="476844" y="1944375"/>
            <a:ext cx="3108960" cy="457200"/>
          </a:xfrm>
        </p:spPr>
        <p:txBody>
          <a:bodyPr/>
          <a:lstStyle/>
          <a:p>
            <a:pPr algn="l"/>
            <a:r>
              <a:rPr lang="en-US" dirty="0">
                <a:solidFill>
                  <a:srgbClr val="003865"/>
                </a:solidFill>
              </a:rPr>
              <a:t>Interval Estimate of</a:t>
            </a:r>
            <a:r>
              <a:rPr lang="en-US" i="1" dirty="0">
                <a:solidFill>
                  <a:srgbClr val="003865"/>
                </a:solidFill>
              </a:rPr>
              <a:t> µ</a:t>
            </a:r>
          </a:p>
        </p:txBody>
      </p:sp>
      <p:graphicFrame>
        <p:nvGraphicFramePr>
          <p:cNvPr id="13" name="Object 3" descr="Begin equation. x overbar plus or minus z subscript alpha over 2 baseline times sigma divided by square root of n. End equation.">
            <a:extLst>
              <a:ext uri="{FF2B5EF4-FFF2-40B4-BE49-F238E27FC236}">
                <a16:creationId xmlns:a16="http://schemas.microsoft.com/office/drawing/2014/main" id="{69CD6682-E355-4301-8A4F-5E1509D0BBB6}"/>
              </a:ext>
            </a:extLst>
          </p:cNvPr>
          <p:cNvGraphicFramePr>
            <a:graphicFrameLocks noGrp="1" noChangeAspect="1"/>
          </p:cNvGraphicFramePr>
          <p:nvPr>
            <p:ph idx="11"/>
            <p:extLst>
              <p:ext uri="{D42A27DB-BD31-4B8C-83A1-F6EECF244321}">
                <p14:modId xmlns:p14="http://schemas.microsoft.com/office/powerpoint/2010/main" val="630990993"/>
              </p:ext>
            </p:extLst>
          </p:nvPr>
        </p:nvGraphicFramePr>
        <p:xfrm>
          <a:off x="4928616" y="2365016"/>
          <a:ext cx="1910334" cy="995986"/>
        </p:xfrm>
        <a:graphic>
          <a:graphicData uri="http://schemas.openxmlformats.org/presentationml/2006/ole">
            <mc:AlternateContent xmlns:mc="http://schemas.openxmlformats.org/markup-compatibility/2006">
              <mc:Choice xmlns:v="urn:schemas-microsoft-com:vml" Requires="v">
                <p:oleObj name="Equation" r:id="rId2" imgW="1485720" imgH="774360" progId="Equation.DSMT4">
                  <p:embed/>
                </p:oleObj>
              </mc:Choice>
              <mc:Fallback>
                <p:oleObj name="Equation" r:id="rId2" imgW="1485720" imgH="774360" progId="Equation.DSMT4">
                  <p:embed/>
                  <p:pic>
                    <p:nvPicPr>
                      <p:cNvPr id="13" name="Object 3" descr="Begin equation. x overbar plus or minus z subscript alpha over 2 baseline times sigma divided by square root of n. End equation.">
                        <a:extLst>
                          <a:ext uri="{FF2B5EF4-FFF2-40B4-BE49-F238E27FC236}">
                            <a16:creationId xmlns:a16="http://schemas.microsoft.com/office/drawing/2014/main" id="{69CD6682-E355-4301-8A4F-5E1509D0BBB6}"/>
                          </a:ext>
                        </a:extLst>
                      </p:cNvPr>
                      <p:cNvPicPr/>
                      <p:nvPr/>
                    </p:nvPicPr>
                    <p:blipFill>
                      <a:blip r:embed="rId3"/>
                      <a:stretch>
                        <a:fillRect/>
                      </a:stretch>
                    </p:blipFill>
                    <p:spPr>
                      <a:xfrm>
                        <a:off x="4928616" y="2365016"/>
                        <a:ext cx="1910334" cy="995986"/>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46F2CCF-F4DD-4100-AE61-80D6731A5B9A}"/>
              </a:ext>
            </a:extLst>
          </p:cNvPr>
          <p:cNvSpPr>
            <a:spLocks noGrp="1"/>
          </p:cNvSpPr>
          <p:nvPr>
            <p:ph idx="13"/>
          </p:nvPr>
        </p:nvSpPr>
        <p:spPr>
          <a:xfrm>
            <a:off x="476844" y="3439319"/>
            <a:ext cx="1188720" cy="457200"/>
          </a:xfrm>
        </p:spPr>
        <p:txBody>
          <a:bodyPr/>
          <a:lstStyle/>
          <a:p>
            <a:pPr algn="l"/>
            <a:r>
              <a:rPr lang="en-US" dirty="0">
                <a:solidFill>
                  <a:srgbClr val="003865"/>
                </a:solidFill>
              </a:rPr>
              <a:t>where:</a:t>
            </a:r>
            <a:endParaRPr lang="en-IN" sz="2800" dirty="0"/>
          </a:p>
        </p:txBody>
      </p:sp>
      <p:graphicFrame>
        <p:nvGraphicFramePr>
          <p:cNvPr id="14" name="Object 5" descr="x overbar">
            <a:extLst>
              <a:ext uri="{FF2B5EF4-FFF2-40B4-BE49-F238E27FC236}">
                <a16:creationId xmlns:a16="http://schemas.microsoft.com/office/drawing/2014/main" id="{F4F14341-5122-4DC1-94C5-545DC88C7C65}"/>
              </a:ext>
            </a:extLst>
          </p:cNvPr>
          <p:cNvGraphicFramePr>
            <a:graphicFrameLocks noGrp="1" noChangeAspect="1"/>
          </p:cNvGraphicFramePr>
          <p:nvPr>
            <p:ph idx="15"/>
            <p:extLst>
              <p:ext uri="{D42A27DB-BD31-4B8C-83A1-F6EECF244321}">
                <p14:modId xmlns:p14="http://schemas.microsoft.com/office/powerpoint/2010/main" val="628788221"/>
              </p:ext>
            </p:extLst>
          </p:nvPr>
        </p:nvGraphicFramePr>
        <p:xfrm>
          <a:off x="1882258" y="3550444"/>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14" name="Object 5" descr="x overbar">
                        <a:extLst>
                          <a:ext uri="{FF2B5EF4-FFF2-40B4-BE49-F238E27FC236}">
                            <a16:creationId xmlns:a16="http://schemas.microsoft.com/office/drawing/2014/main" id="{F4F14341-5122-4DC1-94C5-545DC88C7C65}"/>
                          </a:ext>
                        </a:extLst>
                      </p:cNvPr>
                      <p:cNvPicPr/>
                      <p:nvPr/>
                    </p:nvPicPr>
                    <p:blipFill>
                      <a:blip r:embed="rId5"/>
                      <a:stretch>
                        <a:fillRect/>
                      </a:stretch>
                    </p:blipFill>
                    <p:spPr>
                      <a:xfrm>
                        <a:off x="1882258" y="3550444"/>
                        <a:ext cx="228600" cy="2794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79932EF1-3C23-45C7-8340-6484BEEA8043}"/>
              </a:ext>
            </a:extLst>
          </p:cNvPr>
          <p:cNvSpPr>
            <a:spLocks noGrp="1"/>
          </p:cNvSpPr>
          <p:nvPr>
            <p:ph idx="10"/>
          </p:nvPr>
        </p:nvSpPr>
        <p:spPr>
          <a:xfrm>
            <a:off x="2390310" y="3439319"/>
            <a:ext cx="3108960" cy="457200"/>
          </a:xfrm>
        </p:spPr>
        <p:txBody>
          <a:bodyPr/>
          <a:lstStyle/>
          <a:p>
            <a:pPr algn="l"/>
            <a:r>
              <a:rPr lang="en-US" dirty="0">
                <a:solidFill>
                  <a:srgbClr val="003865"/>
                </a:solidFill>
              </a:rPr>
              <a:t>is the sample mean</a:t>
            </a:r>
            <a:endParaRPr lang="en-IN" sz="2800" dirty="0"/>
          </a:p>
        </p:txBody>
      </p:sp>
      <p:graphicFrame>
        <p:nvGraphicFramePr>
          <p:cNvPr id="15" name="Object 7" descr="1 minus alpha">
            <a:extLst>
              <a:ext uri="{FF2B5EF4-FFF2-40B4-BE49-F238E27FC236}">
                <a16:creationId xmlns:a16="http://schemas.microsoft.com/office/drawing/2014/main" id="{50AF61E3-8FF9-4E2E-8847-64044D41A7ED}"/>
              </a:ext>
            </a:extLst>
          </p:cNvPr>
          <p:cNvGraphicFramePr>
            <a:graphicFrameLocks noGrp="1" noChangeAspect="1"/>
          </p:cNvGraphicFramePr>
          <p:nvPr>
            <p:ph idx="12"/>
            <p:extLst>
              <p:ext uri="{D42A27DB-BD31-4B8C-83A1-F6EECF244321}">
                <p14:modId xmlns:p14="http://schemas.microsoft.com/office/powerpoint/2010/main" val="3485341021"/>
              </p:ext>
            </p:extLst>
          </p:nvPr>
        </p:nvGraphicFramePr>
        <p:xfrm>
          <a:off x="1488558" y="4078757"/>
          <a:ext cx="622300" cy="292100"/>
        </p:xfrm>
        <a:graphic>
          <a:graphicData uri="http://schemas.openxmlformats.org/presentationml/2006/ole">
            <mc:AlternateContent xmlns:mc="http://schemas.openxmlformats.org/markup-compatibility/2006">
              <mc:Choice xmlns:v="urn:schemas-microsoft-com:vml" Requires="v">
                <p:oleObj name="Equation" r:id="rId6" imgW="622080" imgH="291960" progId="Equation.DSMT4">
                  <p:embed/>
                </p:oleObj>
              </mc:Choice>
              <mc:Fallback>
                <p:oleObj name="Equation" r:id="rId6" imgW="622080" imgH="291960" progId="Equation.DSMT4">
                  <p:embed/>
                  <p:pic>
                    <p:nvPicPr>
                      <p:cNvPr id="15" name="Object 7" descr="1 minus alpha">
                        <a:extLst>
                          <a:ext uri="{FF2B5EF4-FFF2-40B4-BE49-F238E27FC236}">
                            <a16:creationId xmlns:a16="http://schemas.microsoft.com/office/drawing/2014/main" id="{50AF61E3-8FF9-4E2E-8847-64044D41A7ED}"/>
                          </a:ext>
                        </a:extLst>
                      </p:cNvPr>
                      <p:cNvPicPr/>
                      <p:nvPr/>
                    </p:nvPicPr>
                    <p:blipFill>
                      <a:blip r:embed="rId7"/>
                      <a:stretch>
                        <a:fillRect/>
                      </a:stretch>
                    </p:blipFill>
                    <p:spPr>
                      <a:xfrm>
                        <a:off x="1488558" y="4078757"/>
                        <a:ext cx="622300" cy="2921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27FC543-7522-41DA-87BA-820A35A12604}"/>
              </a:ext>
            </a:extLst>
          </p:cNvPr>
          <p:cNvSpPr>
            <a:spLocks noGrp="1"/>
          </p:cNvSpPr>
          <p:nvPr>
            <p:ph idx="14"/>
          </p:nvPr>
        </p:nvSpPr>
        <p:spPr>
          <a:xfrm>
            <a:off x="2390310" y="3996207"/>
            <a:ext cx="3984342" cy="457200"/>
          </a:xfrm>
        </p:spPr>
        <p:txBody>
          <a:bodyPr/>
          <a:lstStyle/>
          <a:p>
            <a:pPr algn="l"/>
            <a:r>
              <a:rPr lang="en-US" dirty="0">
                <a:solidFill>
                  <a:srgbClr val="003865"/>
                </a:solidFill>
              </a:rPr>
              <a:t>is the confidence coefficient</a:t>
            </a:r>
            <a:endParaRPr lang="en-IN" sz="2800" dirty="0"/>
          </a:p>
        </p:txBody>
      </p:sp>
      <mc:AlternateContent xmlns:mc="http://schemas.openxmlformats.org/markup-compatibility/2006" xmlns:a14="http://schemas.microsoft.com/office/drawing/2010/main">
        <mc:Choice Requires="a14">
          <p:sp>
            <p:nvSpPr>
              <p:cNvPr id="16" name="Object 9" descr="z subscript alpha over 2">
                <a:extLst>
                  <a:ext uri="{FF2B5EF4-FFF2-40B4-BE49-F238E27FC236}">
                    <a16:creationId xmlns:a16="http://schemas.microsoft.com/office/drawing/2014/main" id="{4978EA79-3B72-492E-8C5A-861C6CC0F30D}"/>
                  </a:ext>
                </a:extLst>
              </p:cNvPr>
              <p:cNvSpPr txBox="1">
                <a:spLocks noGrp="1"/>
              </p:cNvSpPr>
              <p:nvPr>
                <p:ph idx="16"/>
              </p:nvPr>
            </p:nvSpPr>
            <p:spPr>
              <a:xfrm>
                <a:off x="1640958" y="4343545"/>
                <a:ext cx="469900" cy="590718"/>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3200" i="1" smtClean="0">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𝑧</m:t>
                          </m:r>
                        </m:e>
                        <m:sub>
                          <m:f>
                            <m:fPr>
                              <m:ctrlPr>
                                <a:rPr lang="en-US" sz="3200" i="1" smtClean="0">
                                  <a:solidFill>
                                    <a:srgbClr val="00B050"/>
                                  </a:solidFill>
                                  <a:latin typeface="Cambria Math" panose="02040503050406030204" pitchFamily="18" charset="0"/>
                                </a:rPr>
                              </m:ctrlPr>
                            </m:fPr>
                            <m:num>
                              <m:r>
                                <a:rPr lang="en-US" sz="3200" i="1">
                                  <a:solidFill>
                                    <a:srgbClr val="00B050"/>
                                  </a:solidFill>
                                  <a:latin typeface="Cambria Math" panose="02040503050406030204" pitchFamily="18" charset="0"/>
                                </a:rPr>
                                <m:t>𝛼</m:t>
                              </m:r>
                            </m:num>
                            <m:den>
                              <m:r>
                                <a:rPr lang="en-US" sz="3200" i="1">
                                  <a:solidFill>
                                    <a:srgbClr val="00B050"/>
                                  </a:solidFill>
                                  <a:latin typeface="Cambria Math" panose="02040503050406030204" pitchFamily="18" charset="0"/>
                                </a:rPr>
                                <m:t>2</m:t>
                              </m:r>
                            </m:den>
                          </m:f>
                        </m:sub>
                      </m:sSub>
                    </m:oMath>
                  </m:oMathPara>
                </a14:m>
                <a:endParaRPr lang="en-US" sz="3200" dirty="0">
                  <a:solidFill>
                    <a:srgbClr val="00B050"/>
                  </a:solidFill>
                </a:endParaRPr>
              </a:p>
            </p:txBody>
          </p:sp>
        </mc:Choice>
        <mc:Fallback xmlns="">
          <p:sp>
            <p:nvSpPr>
              <p:cNvPr id="16" name="Object 9" descr="z subscript alpha over 2">
                <a:extLst>
                  <a:ext uri="{FF2B5EF4-FFF2-40B4-BE49-F238E27FC236}">
                    <a16:creationId xmlns:a16="http://schemas.microsoft.com/office/drawing/2014/main" id="{4978EA79-3B72-492E-8C5A-861C6CC0F30D}"/>
                  </a:ext>
                </a:extLst>
              </p:cNvPr>
              <p:cNvSpPr txBox="1">
                <a:spLocks noRot="1" noChangeAspect="1" noMove="1" noResize="1" noEditPoints="1" noAdjustHandles="1" noChangeArrowheads="1" noChangeShapeType="1" noTextEdit="1"/>
              </p:cNvSpPr>
              <p:nvPr>
                <p:ph idx="16"/>
              </p:nvPr>
            </p:nvSpPr>
            <p:spPr>
              <a:xfrm>
                <a:off x="1640958" y="4343545"/>
                <a:ext cx="469900" cy="590718"/>
              </a:xfrm>
              <a:prstGeom prst="rect">
                <a:avLst/>
              </a:prstGeom>
              <a:blipFill>
                <a:blip r:embed="rId8"/>
                <a:stretch>
                  <a:fillRect r="-6494" b="-30208"/>
                </a:stretch>
              </a:blipFill>
            </p:spPr>
            <p:txBody>
              <a:bodyPr/>
              <a:lstStyle/>
              <a:p>
                <a:r>
                  <a:rPr lang="en-US">
                    <a:noFill/>
                  </a:rPr>
                  <a:t> </a:t>
                </a:r>
              </a:p>
            </p:txBody>
          </p:sp>
        </mc:Fallback>
      </mc:AlternateContent>
      <p:sp>
        <p:nvSpPr>
          <p:cNvPr id="11" name="Content Placeholder 10" descr="z subscript alpha over 2 baseline">
            <a:extLst>
              <a:ext uri="{FF2B5EF4-FFF2-40B4-BE49-F238E27FC236}">
                <a16:creationId xmlns:a16="http://schemas.microsoft.com/office/drawing/2014/main" id="{309C022A-B13D-4E7D-BE2F-4407D5729D19}"/>
              </a:ext>
            </a:extLst>
          </p:cNvPr>
          <p:cNvSpPr>
            <a:spLocks noGrp="1"/>
          </p:cNvSpPr>
          <p:nvPr>
            <p:ph idx="17"/>
          </p:nvPr>
        </p:nvSpPr>
        <p:spPr>
          <a:xfrm>
            <a:off x="2390310" y="4477688"/>
            <a:ext cx="7098759" cy="822960"/>
          </a:xfrm>
        </p:spPr>
        <p:txBody>
          <a:bodyPr/>
          <a:lstStyle/>
          <a:p>
            <a:pPr algn="l"/>
            <a:r>
              <a:rPr lang="en-US" dirty="0">
                <a:solidFill>
                  <a:srgbClr val="00B050"/>
                </a:solidFill>
              </a:rPr>
              <a:t>is the </a:t>
            </a:r>
            <a:r>
              <a:rPr lang="en-US" i="1" dirty="0">
                <a:solidFill>
                  <a:srgbClr val="00B050"/>
                </a:solidFill>
              </a:rPr>
              <a:t>z</a:t>
            </a:r>
            <a:r>
              <a:rPr lang="en-US" dirty="0">
                <a:solidFill>
                  <a:srgbClr val="00B050"/>
                </a:solidFill>
              </a:rPr>
              <a:t> value providing an area of </a:t>
            </a:r>
            <a:r>
              <a:rPr lang="el-GR" i="1" dirty="0">
                <a:solidFill>
                  <a:srgbClr val="00B050"/>
                </a:solidFill>
              </a:rPr>
              <a:t>α</a:t>
            </a:r>
            <a:r>
              <a:rPr lang="en-US" dirty="0">
                <a:solidFill>
                  <a:srgbClr val="00B050"/>
                </a:solidFill>
              </a:rPr>
              <a:t>/2 in the upper tail of the standard normal probability distribution</a:t>
            </a:r>
            <a:endParaRPr lang="en-IN" dirty="0">
              <a:solidFill>
                <a:srgbClr val="00B050"/>
              </a:solidFill>
            </a:endParaRPr>
          </a:p>
        </p:txBody>
      </p:sp>
      <p:sp>
        <p:nvSpPr>
          <p:cNvPr id="12" name="Content Placeholder 11">
            <a:extLst>
              <a:ext uri="{FF2B5EF4-FFF2-40B4-BE49-F238E27FC236}">
                <a16:creationId xmlns:a16="http://schemas.microsoft.com/office/drawing/2014/main" id="{E90F9B64-C8DD-401D-BE5A-E827D9D97B02}"/>
              </a:ext>
            </a:extLst>
          </p:cNvPr>
          <p:cNvSpPr>
            <a:spLocks noGrp="1"/>
          </p:cNvSpPr>
          <p:nvPr>
            <p:ph idx="18"/>
          </p:nvPr>
        </p:nvSpPr>
        <p:spPr>
          <a:xfrm>
            <a:off x="1758256" y="5357021"/>
            <a:ext cx="8054663" cy="1005840"/>
          </a:xfrm>
        </p:spPr>
        <p:txBody>
          <a:bodyPr/>
          <a:lstStyle/>
          <a:p>
            <a:pPr algn="l">
              <a:spcBef>
                <a:spcPts val="600"/>
              </a:spcBef>
              <a:spcAft>
                <a:spcPts val="600"/>
              </a:spcAft>
            </a:pPr>
            <a:r>
              <a:rPr lang="el-GR" i="1" dirty="0"/>
              <a:t>σ</a:t>
            </a:r>
            <a:r>
              <a:rPr lang="en-IN" i="1" dirty="0"/>
              <a:t>     </a:t>
            </a:r>
            <a:r>
              <a:rPr lang="en-US" dirty="0"/>
              <a:t>is the population standard deviation</a:t>
            </a:r>
          </a:p>
          <a:p>
            <a:pPr algn="l">
              <a:spcBef>
                <a:spcPts val="600"/>
              </a:spcBef>
              <a:spcAft>
                <a:spcPts val="600"/>
              </a:spcAft>
            </a:pPr>
            <a:r>
              <a:rPr lang="en-US" i="1" dirty="0"/>
              <a:t>n</a:t>
            </a:r>
            <a:r>
              <a:rPr lang="en-US" dirty="0"/>
              <a:t>     is the sample size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6C71A0-B436-CB94-68B6-6791E8B62C5B}"/>
                  </a:ext>
                </a:extLst>
              </p:cNvPr>
              <p:cNvSpPr txBox="1"/>
              <p:nvPr/>
            </p:nvSpPr>
            <p:spPr>
              <a:xfrm>
                <a:off x="7647746" y="2676856"/>
                <a:ext cx="3765176" cy="394210"/>
              </a:xfrm>
              <a:prstGeom prst="rect">
                <a:avLst/>
              </a:prstGeom>
              <a:noFill/>
            </p:spPr>
            <p:txBody>
              <a:bodyPr wrap="square">
                <a:spAutoFit/>
              </a:bodyPr>
              <a:lstStyle/>
              <a:p>
                <a:r>
                  <a:rPr lang="en-US" b="1" dirty="0">
                    <a:solidFill>
                      <a:srgbClr val="00B050"/>
                    </a:solidFill>
                    <a:latin typeface="+mn-lt"/>
                  </a:rPr>
                  <a:t>Note</a:t>
                </a:r>
                <a:r>
                  <a:rPr lang="en-US" dirty="0">
                    <a:solidFill>
                      <a:srgbClr val="00B050"/>
                    </a:solidFill>
                    <a:latin typeface="+mn-lt"/>
                  </a:rPr>
                  <a:t>: </a:t>
                </a:r>
                <a14:m>
                  <m:oMath xmlns:m="http://schemas.openxmlformats.org/officeDocument/2006/math">
                    <m:sSub>
                      <m:sSubPr>
                        <m:ctrlPr>
                          <a:rPr lang="en-US" i="1">
                            <a:solidFill>
                              <a:srgbClr val="00B050"/>
                            </a:solidFill>
                            <a:latin typeface="Cambria Math" panose="02040503050406030204" pitchFamily="18" charset="0"/>
                          </a:rPr>
                        </m:ctrlPr>
                      </m:sSubPr>
                      <m:e>
                        <m:r>
                          <a:rPr lang="en-US">
                            <a:solidFill>
                              <a:srgbClr val="00B050"/>
                            </a:solidFill>
                            <a:latin typeface="Cambria Math" panose="02040503050406030204" pitchFamily="18" charset="0"/>
                          </a:rPr>
                          <m:t>𝑧</m:t>
                        </m:r>
                      </m:e>
                      <m:sub>
                        <m:r>
                          <a:rPr lang="en-US">
                            <a:solidFill>
                              <a:srgbClr val="00B050"/>
                            </a:solidFill>
                            <a:latin typeface="Cambria Math" panose="02040503050406030204" pitchFamily="18" charset="0"/>
                          </a:rPr>
                          <m:t>𝛼</m:t>
                        </m:r>
                        <m:r>
                          <a:rPr lang="en-US">
                            <a:solidFill>
                              <a:srgbClr val="00B050"/>
                            </a:solidFill>
                            <a:latin typeface="Cambria Math" panose="02040503050406030204" pitchFamily="18" charset="0"/>
                          </a:rPr>
                          <m:t>/2</m:t>
                        </m:r>
                      </m:sub>
                    </m:sSub>
                  </m:oMath>
                </a14:m>
                <a:r>
                  <a:rPr lang="en-US" dirty="0">
                    <a:solidFill>
                      <a:srgbClr val="00B050"/>
                    </a:solidFill>
                    <a:latin typeface="+mn-lt"/>
                  </a:rPr>
                  <a:t> = </a:t>
                </a:r>
                <a:r>
                  <a:rPr lang="en-US" sz="1600" dirty="0">
                    <a:solidFill>
                      <a:srgbClr val="00B050"/>
                    </a:solidFill>
                    <a:latin typeface="+mn-lt"/>
                  </a:rPr>
                  <a:t>NORM.S.INV(1-(</a:t>
                </a:r>
                <a14:m>
                  <m:oMath xmlns:m="http://schemas.openxmlformats.org/officeDocument/2006/math">
                    <m:r>
                      <a:rPr lang="en-US" sz="1600">
                        <a:solidFill>
                          <a:srgbClr val="00B050"/>
                        </a:solidFill>
                        <a:latin typeface="Cambria Math" panose="02040503050406030204" pitchFamily="18" charset="0"/>
                      </a:rPr>
                      <m:t>𝛼</m:t>
                    </m:r>
                    <m:r>
                      <a:rPr lang="en-US" sz="1600">
                        <a:solidFill>
                          <a:srgbClr val="00B050"/>
                        </a:solidFill>
                        <a:latin typeface="Cambria Math" panose="02040503050406030204" pitchFamily="18" charset="0"/>
                      </a:rPr>
                      <m:t> </m:t>
                    </m:r>
                  </m:oMath>
                </a14:m>
                <a:r>
                  <a:rPr lang="en-US" sz="1600" dirty="0">
                    <a:solidFill>
                      <a:srgbClr val="00B050"/>
                    </a:solidFill>
                    <a:latin typeface="+mn-lt"/>
                  </a:rPr>
                  <a:t>/2))</a:t>
                </a:r>
                <a:endParaRPr lang="en-US" dirty="0">
                  <a:solidFill>
                    <a:srgbClr val="00B050"/>
                  </a:solidFill>
                  <a:latin typeface="+mn-lt"/>
                </a:endParaRPr>
              </a:p>
            </p:txBody>
          </p:sp>
        </mc:Choice>
        <mc:Fallback xmlns="">
          <p:sp>
            <p:nvSpPr>
              <p:cNvPr id="4" name="TextBox 3">
                <a:extLst>
                  <a:ext uri="{FF2B5EF4-FFF2-40B4-BE49-F238E27FC236}">
                    <a16:creationId xmlns:a16="http://schemas.microsoft.com/office/drawing/2014/main" id="{986C71A0-B436-CB94-68B6-6791E8B62C5B}"/>
                  </a:ext>
                </a:extLst>
              </p:cNvPr>
              <p:cNvSpPr txBox="1">
                <a:spLocks noRot="1" noChangeAspect="1" noMove="1" noResize="1" noEditPoints="1" noAdjustHandles="1" noChangeArrowheads="1" noChangeShapeType="1" noTextEdit="1"/>
              </p:cNvSpPr>
              <p:nvPr/>
            </p:nvSpPr>
            <p:spPr>
              <a:xfrm>
                <a:off x="7647746" y="2676856"/>
                <a:ext cx="3765176" cy="394210"/>
              </a:xfrm>
              <a:prstGeom prst="rect">
                <a:avLst/>
              </a:prstGeom>
              <a:blipFill>
                <a:blip r:embed="rId9"/>
                <a:stretch>
                  <a:fillRect l="-1459" t="-7692" b="-16923"/>
                </a:stretch>
              </a:blipFill>
            </p:spPr>
            <p:txBody>
              <a:bodyPr/>
              <a:lstStyle/>
              <a:p>
                <a:r>
                  <a:rPr lang="en-US">
                    <a:noFill/>
                  </a:rPr>
                  <a:t> </a:t>
                </a:r>
              </a:p>
            </p:txBody>
          </p:sp>
        </mc:Fallback>
      </mc:AlternateContent>
    </p:spTree>
    <p:extLst>
      <p:ext uri="{BB962C8B-B14F-4D97-AF65-F5344CB8AC3E}">
        <p14:creationId xmlns:p14="http://schemas.microsoft.com/office/powerpoint/2010/main" val="322372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F8D682A-275E-43A9-BCC0-F8E62F6B0489}"/>
              </a:ext>
            </a:extLst>
          </p:cNvPr>
          <p:cNvSpPr>
            <a:spLocks noGrp="1"/>
          </p:cNvSpPr>
          <p:nvPr>
            <p:ph sz="half" idx="2"/>
          </p:nvPr>
        </p:nvSpPr>
        <p:spPr>
          <a:xfrm>
            <a:off x="1404342" y="828117"/>
            <a:ext cx="9586746" cy="468086"/>
          </a:xfrm>
        </p:spPr>
        <p:txBody>
          <a:bodyPr/>
          <a:lstStyle/>
          <a:p>
            <a:pPr marL="0" indent="0">
              <a:buNone/>
            </a:pPr>
            <a:r>
              <a:rPr lang="en-US" b="1" dirty="0"/>
              <a:t>Values of          </a:t>
            </a:r>
            <a:r>
              <a:rPr lang="en-US" b="1" dirty="0">
                <a:solidFill>
                  <a:srgbClr val="003865"/>
                </a:solidFill>
              </a:rPr>
              <a:t>for the Most Commonly Used Confidence Levels</a:t>
            </a:r>
            <a:endParaRPr lang="en-US" b="1" dirty="0">
              <a:solidFill>
                <a:srgbClr val="000000"/>
              </a:solidFill>
              <a:cs typeface="Arial" panose="020B0604020202020204" pitchFamily="34" charset="0"/>
            </a:endParaRPr>
          </a:p>
          <a:p>
            <a:pPr marL="0" indent="0">
              <a:buNone/>
            </a:pPr>
            <a:endParaRPr lang="en-US" dirty="0"/>
          </a:p>
        </p:txBody>
      </p:sp>
      <p:graphicFrame>
        <p:nvGraphicFramePr>
          <p:cNvPr id="10" name="Object 3" descr="z subscript alpha over 2 baseline"/>
          <p:cNvGraphicFramePr>
            <a:graphicFrameLocks noGrp="1" noChangeAspect="1"/>
          </p:cNvGraphicFramePr>
          <p:nvPr>
            <p:ph idx="10"/>
            <p:extLst>
              <p:ext uri="{D42A27DB-BD31-4B8C-83A1-F6EECF244321}">
                <p14:modId xmlns:p14="http://schemas.microsoft.com/office/powerpoint/2010/main" val="3752808720"/>
              </p:ext>
            </p:extLst>
          </p:nvPr>
        </p:nvGraphicFramePr>
        <p:xfrm>
          <a:off x="2992465" y="828117"/>
          <a:ext cx="546100" cy="482600"/>
        </p:xfrm>
        <a:graphic>
          <a:graphicData uri="http://schemas.openxmlformats.org/presentationml/2006/ole">
            <mc:AlternateContent xmlns:mc="http://schemas.openxmlformats.org/markup-compatibility/2006">
              <mc:Choice xmlns:v="urn:schemas-microsoft-com:vml" Requires="v">
                <p:oleObj name="Equation" r:id="rId2" imgW="545760" imgH="482400" progId="Equation.DSMT4">
                  <p:embed/>
                </p:oleObj>
              </mc:Choice>
              <mc:Fallback>
                <p:oleObj name="Equation" r:id="rId2" imgW="545760" imgH="482400" progId="Equation.DSMT4">
                  <p:embed/>
                  <p:pic>
                    <p:nvPicPr>
                      <p:cNvPr id="10" name="Object 3" descr="z subscript alpha over 2 bas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465" y="828117"/>
                        <a:ext cx="5461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Table 5">
            <a:extLst>
              <a:ext uri="{FF2B5EF4-FFF2-40B4-BE49-F238E27FC236}">
                <a16:creationId xmlns:a16="http://schemas.microsoft.com/office/drawing/2014/main" id="{DA66587B-F945-4DE4-A3EC-1704F9DBCACA}"/>
              </a:ext>
            </a:extLst>
          </p:cNvPr>
          <p:cNvGraphicFramePr>
            <a:graphicFrameLocks noGrp="1"/>
          </p:cNvGraphicFramePr>
          <p:nvPr>
            <p:ph idx="13"/>
            <p:extLst>
              <p:ext uri="{D42A27DB-BD31-4B8C-83A1-F6EECF244321}">
                <p14:modId xmlns:p14="http://schemas.microsoft.com/office/powerpoint/2010/main" val="3749535952"/>
              </p:ext>
            </p:extLst>
          </p:nvPr>
        </p:nvGraphicFramePr>
        <p:xfrm>
          <a:off x="1404342" y="2101458"/>
          <a:ext cx="9143999" cy="2655084"/>
        </p:xfrm>
        <a:graphic>
          <a:graphicData uri="http://schemas.openxmlformats.org/drawingml/2006/table">
            <a:tbl>
              <a:tblPr firstRow="1" bandRow="1">
                <a:tableStyleId>{073A0DAA-6AF3-43AB-8588-CEC1D06C72B9}</a:tableStyleId>
              </a:tblPr>
              <a:tblGrid>
                <a:gridCol w="2689412">
                  <a:extLst>
                    <a:ext uri="{9D8B030D-6E8A-4147-A177-3AD203B41FA5}">
                      <a16:colId xmlns:a16="http://schemas.microsoft.com/office/drawing/2014/main" val="4219919259"/>
                    </a:ext>
                  </a:extLst>
                </a:gridCol>
                <a:gridCol w="2151529">
                  <a:extLst>
                    <a:ext uri="{9D8B030D-6E8A-4147-A177-3AD203B41FA5}">
                      <a16:colId xmlns:a16="http://schemas.microsoft.com/office/drawing/2014/main" val="1624476629"/>
                    </a:ext>
                  </a:extLst>
                </a:gridCol>
                <a:gridCol w="2151529">
                  <a:extLst>
                    <a:ext uri="{9D8B030D-6E8A-4147-A177-3AD203B41FA5}">
                      <a16:colId xmlns:a16="http://schemas.microsoft.com/office/drawing/2014/main" val="1553808613"/>
                    </a:ext>
                  </a:extLst>
                </a:gridCol>
                <a:gridCol w="2151529">
                  <a:extLst>
                    <a:ext uri="{9D8B030D-6E8A-4147-A177-3AD203B41FA5}">
                      <a16:colId xmlns:a16="http://schemas.microsoft.com/office/drawing/2014/main" val="2854184387"/>
                    </a:ext>
                  </a:extLst>
                </a:gridCol>
              </a:tblGrid>
              <a:tr h="663771">
                <a:tc>
                  <a:txBody>
                    <a:bodyPr/>
                    <a:lstStyle/>
                    <a:p>
                      <a:pPr algn="ctr"/>
                      <a:r>
                        <a:rPr lang="en-IN" sz="2000" dirty="0">
                          <a:latin typeface="+mn-lt"/>
                        </a:rPr>
                        <a:t>Confidence level</a:t>
                      </a:r>
                    </a:p>
                  </a:txBody>
                  <a:tcPr anchor="ctr">
                    <a:solidFill>
                      <a:srgbClr val="000000"/>
                    </a:solidFill>
                  </a:tcPr>
                </a:tc>
                <a:tc>
                  <a:txBody>
                    <a:bodyPr/>
                    <a:lstStyle/>
                    <a:p>
                      <a:pPr algn="ctr"/>
                      <a:r>
                        <a:rPr lang="el-GR" sz="2000" i="1" dirty="0">
                          <a:solidFill>
                            <a:schemeClr val="bg1"/>
                          </a:solidFill>
                          <a:effectLst/>
                          <a:latin typeface="+mn-lt"/>
                          <a:cs typeface="Arial" panose="020B0604020202020204" pitchFamily="34" charset="0"/>
                        </a:rPr>
                        <a:t>α</a:t>
                      </a:r>
                      <a:endParaRPr lang="en-IN" sz="2000" dirty="0">
                        <a:solidFill>
                          <a:schemeClr val="bg1"/>
                        </a:solidFill>
                        <a:latin typeface="+mn-lt"/>
                      </a:endParaRPr>
                    </a:p>
                  </a:txBody>
                  <a:tcPr anchor="ctr">
                    <a:solidFill>
                      <a:srgbClr val="000000"/>
                    </a:solidFill>
                  </a:tcPr>
                </a:tc>
                <a:tc>
                  <a:txBody>
                    <a:bodyPr/>
                    <a:lstStyle/>
                    <a:p>
                      <a:pPr algn="ctr"/>
                      <a:r>
                        <a:rPr lang="el-GR" sz="2000" i="1" dirty="0">
                          <a:solidFill>
                            <a:schemeClr val="bg1"/>
                          </a:solidFill>
                          <a:effectLst/>
                          <a:latin typeface="+mn-lt"/>
                          <a:cs typeface="Arial" panose="020B0604020202020204" pitchFamily="34" charset="0"/>
                        </a:rPr>
                        <a:t>α</a:t>
                      </a:r>
                      <a:r>
                        <a:rPr lang="en-US" sz="2000" dirty="0">
                          <a:solidFill>
                            <a:schemeClr val="bg1"/>
                          </a:solidFill>
                          <a:effectLst/>
                          <a:latin typeface="+mn-lt"/>
                          <a:cs typeface="Arial" panose="020B0604020202020204" pitchFamily="34" charset="0"/>
                        </a:rPr>
                        <a:t>/2 </a:t>
                      </a:r>
                      <a:endParaRPr lang="en-IN" sz="2000" dirty="0">
                        <a:solidFill>
                          <a:schemeClr val="bg1"/>
                        </a:solidFill>
                        <a:latin typeface="+mn-lt"/>
                      </a:endParaRPr>
                    </a:p>
                  </a:txBody>
                  <a:tcPr anchor="ctr">
                    <a:solidFill>
                      <a:srgbClr val="000000"/>
                    </a:solidFill>
                  </a:tcPr>
                </a:tc>
                <a:tc>
                  <a:txBody>
                    <a:bodyPr/>
                    <a:lstStyle/>
                    <a:p>
                      <a:pPr algn="ctr"/>
                      <a:r>
                        <a:rPr lang="en-US" sz="2000" dirty="0">
                          <a:solidFill>
                            <a:schemeClr val="bg1"/>
                          </a:solidFill>
                          <a:effectLst/>
                          <a:latin typeface="+mn-lt"/>
                          <a:cs typeface="Arial" panose="020B0604020202020204" pitchFamily="34" charset="0"/>
                        </a:rPr>
                        <a:t>z</a:t>
                      </a:r>
                      <a:r>
                        <a:rPr lang="el-GR" sz="2000" i="1" baseline="-25000" dirty="0">
                          <a:solidFill>
                            <a:schemeClr val="bg1"/>
                          </a:solidFill>
                          <a:effectLst/>
                          <a:latin typeface="+mn-lt"/>
                          <a:cs typeface="Arial" panose="020B0604020202020204" pitchFamily="34" charset="0"/>
                        </a:rPr>
                        <a:t>α</a:t>
                      </a:r>
                      <a:r>
                        <a:rPr lang="en-US" sz="2000" baseline="-25000" dirty="0">
                          <a:solidFill>
                            <a:schemeClr val="bg1"/>
                          </a:solidFill>
                          <a:effectLst/>
                          <a:latin typeface="+mn-lt"/>
                          <a:cs typeface="Arial" panose="020B0604020202020204" pitchFamily="34" charset="0"/>
                        </a:rPr>
                        <a:t>/2</a:t>
                      </a:r>
                      <a:endParaRPr lang="en-IN" sz="2000" dirty="0">
                        <a:solidFill>
                          <a:schemeClr val="bg1"/>
                        </a:solidFill>
                        <a:latin typeface="+mn-lt"/>
                      </a:endParaRPr>
                    </a:p>
                  </a:txBody>
                  <a:tcPr anchor="ctr">
                    <a:solidFill>
                      <a:srgbClr val="000000"/>
                    </a:solidFill>
                  </a:tcPr>
                </a:tc>
                <a:extLst>
                  <a:ext uri="{0D108BD9-81ED-4DB2-BD59-A6C34878D82A}">
                    <a16:rowId xmlns:a16="http://schemas.microsoft.com/office/drawing/2014/main" val="3807734557"/>
                  </a:ext>
                </a:extLst>
              </a:tr>
              <a:tr h="663771">
                <a:tc>
                  <a:txBody>
                    <a:bodyPr/>
                    <a:lstStyle/>
                    <a:p>
                      <a:pPr algn="ctr"/>
                      <a:r>
                        <a:rPr lang="en-IN" sz="2000" b="1" dirty="0">
                          <a:solidFill>
                            <a:srgbClr val="000000"/>
                          </a:solidFill>
                          <a:latin typeface="+mn-lt"/>
                        </a:rPr>
                        <a:t>90%</a:t>
                      </a:r>
                    </a:p>
                  </a:txBody>
                  <a:tcPr anchor="ctr"/>
                </a:tc>
                <a:tc>
                  <a:txBody>
                    <a:bodyPr/>
                    <a:lstStyle/>
                    <a:p>
                      <a:pPr algn="ctr"/>
                      <a:r>
                        <a:rPr lang="en-IN" sz="2000" dirty="0">
                          <a:solidFill>
                            <a:srgbClr val="000000"/>
                          </a:solidFill>
                          <a:latin typeface="+mn-lt"/>
                        </a:rPr>
                        <a:t>.1</a:t>
                      </a:r>
                    </a:p>
                  </a:txBody>
                  <a:tcPr anchor="ctr"/>
                </a:tc>
                <a:tc>
                  <a:txBody>
                    <a:bodyPr/>
                    <a:lstStyle/>
                    <a:p>
                      <a:pPr algn="ctr"/>
                      <a:r>
                        <a:rPr lang="en-IN" sz="2000" b="1" dirty="0">
                          <a:solidFill>
                            <a:srgbClr val="000000"/>
                          </a:solidFill>
                          <a:latin typeface="+mn-lt"/>
                        </a:rPr>
                        <a:t>.05</a:t>
                      </a:r>
                    </a:p>
                  </a:txBody>
                  <a:tcPr anchor="ctr"/>
                </a:tc>
                <a:tc>
                  <a:txBody>
                    <a:bodyPr/>
                    <a:lstStyle/>
                    <a:p>
                      <a:pPr algn="ctr"/>
                      <a:r>
                        <a:rPr lang="en-US" sz="1400" b="1" dirty="0">
                          <a:solidFill>
                            <a:srgbClr val="00B050"/>
                          </a:solidFill>
                          <a:latin typeface="+mn-lt"/>
                        </a:rPr>
                        <a:t>NORM.S.INV(0.95)</a:t>
                      </a:r>
                      <a:r>
                        <a:rPr lang="en-US" sz="1400" b="0" dirty="0">
                          <a:solidFill>
                            <a:srgbClr val="00B050"/>
                          </a:solidFill>
                          <a:latin typeface="+mn-lt"/>
                        </a:rPr>
                        <a:t>=</a:t>
                      </a:r>
                      <a:r>
                        <a:rPr lang="en-US" sz="1400" b="1" dirty="0">
                          <a:solidFill>
                            <a:srgbClr val="00B050"/>
                          </a:solidFill>
                          <a:latin typeface="+mn-lt"/>
                        </a:rPr>
                        <a:t> </a:t>
                      </a:r>
                      <a:r>
                        <a:rPr lang="en-IN" sz="2000" dirty="0">
                          <a:solidFill>
                            <a:srgbClr val="000000"/>
                          </a:solidFill>
                          <a:latin typeface="+mn-lt"/>
                        </a:rPr>
                        <a:t>1.645</a:t>
                      </a:r>
                    </a:p>
                  </a:txBody>
                  <a:tcPr anchor="ctr"/>
                </a:tc>
                <a:extLst>
                  <a:ext uri="{0D108BD9-81ED-4DB2-BD59-A6C34878D82A}">
                    <a16:rowId xmlns:a16="http://schemas.microsoft.com/office/drawing/2014/main" val="3227675307"/>
                  </a:ext>
                </a:extLst>
              </a:tr>
              <a:tr h="663771">
                <a:tc>
                  <a:txBody>
                    <a:bodyPr/>
                    <a:lstStyle/>
                    <a:p>
                      <a:pPr algn="ctr"/>
                      <a:r>
                        <a:rPr lang="en-IN" sz="2000" b="1" dirty="0">
                          <a:solidFill>
                            <a:srgbClr val="000000"/>
                          </a:solidFill>
                          <a:latin typeface="+mn-lt"/>
                        </a:rPr>
                        <a:t>95%</a:t>
                      </a:r>
                    </a:p>
                  </a:txBody>
                  <a:tcPr anchor="ctr"/>
                </a:tc>
                <a:tc>
                  <a:txBody>
                    <a:bodyPr/>
                    <a:lstStyle/>
                    <a:p>
                      <a:pPr algn="ctr"/>
                      <a:r>
                        <a:rPr lang="en-IN" sz="2000" dirty="0">
                          <a:solidFill>
                            <a:srgbClr val="000000"/>
                          </a:solidFill>
                          <a:latin typeface="+mn-lt"/>
                        </a:rPr>
                        <a:t>.05</a:t>
                      </a:r>
                    </a:p>
                  </a:txBody>
                  <a:tcPr anchor="ctr"/>
                </a:tc>
                <a:tc>
                  <a:txBody>
                    <a:bodyPr/>
                    <a:lstStyle/>
                    <a:p>
                      <a:pPr algn="ctr"/>
                      <a:r>
                        <a:rPr lang="en-IN" sz="2000" b="1" dirty="0">
                          <a:solidFill>
                            <a:srgbClr val="000000"/>
                          </a:solidFill>
                          <a:latin typeface="+mn-lt"/>
                        </a:rPr>
                        <a:t>.025</a:t>
                      </a:r>
                    </a:p>
                  </a:txBody>
                  <a:tcPr anchor="ctr"/>
                </a:tc>
                <a:tc>
                  <a:txBody>
                    <a:bodyPr/>
                    <a:lstStyle/>
                    <a:p>
                      <a:pPr algn="ctr"/>
                      <a:r>
                        <a:rPr kumimoji="0" lang="en-US" sz="1400" b="1" i="0" u="none" strike="noStrike" kern="1200" cap="none" spc="0" normalizeH="0" baseline="0" noProof="0" dirty="0">
                          <a:ln>
                            <a:noFill/>
                          </a:ln>
                          <a:solidFill>
                            <a:srgbClr val="00B050"/>
                          </a:solidFill>
                          <a:effectLst/>
                          <a:uLnTx/>
                          <a:uFillTx/>
                          <a:latin typeface="+mn-lt"/>
                          <a:ea typeface="+mn-ea"/>
                          <a:cs typeface="+mn-cs"/>
                        </a:rPr>
                        <a:t>NORM.S.INV(0.975)</a:t>
                      </a:r>
                      <a:r>
                        <a:rPr kumimoji="0" lang="en-US" sz="1400" b="0" i="0" u="none" strike="noStrike" kern="1200" cap="none" spc="0" normalizeH="0" baseline="0" noProof="0" dirty="0">
                          <a:ln>
                            <a:noFill/>
                          </a:ln>
                          <a:solidFill>
                            <a:srgbClr val="00B050"/>
                          </a:solidFill>
                          <a:effectLst/>
                          <a:uLnTx/>
                          <a:uFillTx/>
                          <a:latin typeface="+mn-lt"/>
                          <a:ea typeface="+mn-ea"/>
                          <a:cs typeface="+mn-cs"/>
                        </a:rPr>
                        <a:t>=</a:t>
                      </a:r>
                      <a:r>
                        <a:rPr kumimoji="0" lang="en-US" sz="1400" b="1" i="0" u="none" strike="noStrike" kern="1200" cap="none" spc="0" normalizeH="0" baseline="0" noProof="0" dirty="0">
                          <a:ln>
                            <a:noFill/>
                          </a:ln>
                          <a:solidFill>
                            <a:srgbClr val="00B050"/>
                          </a:solidFill>
                          <a:effectLst/>
                          <a:uLnTx/>
                          <a:uFillTx/>
                          <a:latin typeface="+mn-lt"/>
                          <a:ea typeface="+mn-ea"/>
                          <a:cs typeface="+mn-cs"/>
                        </a:rPr>
                        <a:t> </a:t>
                      </a:r>
                      <a:r>
                        <a:rPr lang="en-IN" sz="2000" dirty="0">
                          <a:solidFill>
                            <a:srgbClr val="000000"/>
                          </a:solidFill>
                          <a:latin typeface="+mn-lt"/>
                        </a:rPr>
                        <a:t>1.960</a:t>
                      </a:r>
                    </a:p>
                  </a:txBody>
                  <a:tcPr anchor="ctr"/>
                </a:tc>
                <a:extLst>
                  <a:ext uri="{0D108BD9-81ED-4DB2-BD59-A6C34878D82A}">
                    <a16:rowId xmlns:a16="http://schemas.microsoft.com/office/drawing/2014/main" val="1793215676"/>
                  </a:ext>
                </a:extLst>
              </a:tr>
              <a:tr h="663771">
                <a:tc>
                  <a:txBody>
                    <a:bodyPr/>
                    <a:lstStyle/>
                    <a:p>
                      <a:pPr algn="ctr"/>
                      <a:r>
                        <a:rPr lang="en-IN" sz="2000" b="1" dirty="0">
                          <a:solidFill>
                            <a:srgbClr val="000000"/>
                          </a:solidFill>
                          <a:latin typeface="+mn-lt"/>
                        </a:rPr>
                        <a:t>99%</a:t>
                      </a:r>
                    </a:p>
                  </a:txBody>
                  <a:tcPr anchor="ctr"/>
                </a:tc>
                <a:tc>
                  <a:txBody>
                    <a:bodyPr/>
                    <a:lstStyle/>
                    <a:p>
                      <a:pPr algn="ctr"/>
                      <a:r>
                        <a:rPr lang="en-IN" sz="2000" dirty="0">
                          <a:solidFill>
                            <a:srgbClr val="000000"/>
                          </a:solidFill>
                          <a:latin typeface="+mn-lt"/>
                        </a:rPr>
                        <a:t>.01</a:t>
                      </a:r>
                    </a:p>
                  </a:txBody>
                  <a:tcPr anchor="ctr"/>
                </a:tc>
                <a:tc>
                  <a:txBody>
                    <a:bodyPr/>
                    <a:lstStyle/>
                    <a:p>
                      <a:pPr algn="ctr"/>
                      <a:r>
                        <a:rPr lang="en-IN" sz="2000" b="1" dirty="0">
                          <a:solidFill>
                            <a:srgbClr val="000000"/>
                          </a:solidFill>
                          <a:latin typeface="+mn-lt"/>
                        </a:rPr>
                        <a:t>.005</a:t>
                      </a:r>
                    </a:p>
                  </a:txBody>
                  <a:tcPr anchor="ctr"/>
                </a:tc>
                <a:tc>
                  <a:txBody>
                    <a:bodyPr/>
                    <a:lstStyle/>
                    <a:p>
                      <a:pPr algn="ctr"/>
                      <a:r>
                        <a:rPr kumimoji="0" lang="en-US" sz="1400" b="1" i="0" u="none" strike="noStrike" kern="1200" cap="none" spc="0" normalizeH="0" baseline="0" noProof="0" dirty="0">
                          <a:ln>
                            <a:noFill/>
                          </a:ln>
                          <a:solidFill>
                            <a:srgbClr val="00B050"/>
                          </a:solidFill>
                          <a:effectLst/>
                          <a:uLnTx/>
                          <a:uFillTx/>
                          <a:latin typeface="+mn-lt"/>
                          <a:ea typeface="+mn-ea"/>
                          <a:cs typeface="+mn-cs"/>
                        </a:rPr>
                        <a:t>NORM.S.INV(0.995)</a:t>
                      </a:r>
                      <a:r>
                        <a:rPr kumimoji="0" lang="en-US" sz="1400" b="0" i="0" u="none" strike="noStrike" kern="1200" cap="none" spc="0" normalizeH="0" baseline="0" noProof="0" dirty="0">
                          <a:ln>
                            <a:noFill/>
                          </a:ln>
                          <a:solidFill>
                            <a:srgbClr val="00B050"/>
                          </a:solidFill>
                          <a:effectLst/>
                          <a:uLnTx/>
                          <a:uFillTx/>
                          <a:latin typeface="+mn-lt"/>
                          <a:ea typeface="+mn-ea"/>
                          <a:cs typeface="+mn-cs"/>
                        </a:rPr>
                        <a:t>=</a:t>
                      </a:r>
                      <a:r>
                        <a:rPr kumimoji="0" lang="en-US" sz="1400" b="1" i="0" u="none" strike="noStrike" kern="1200" cap="none" spc="0" normalizeH="0" baseline="0" noProof="0" dirty="0">
                          <a:ln>
                            <a:noFill/>
                          </a:ln>
                          <a:solidFill>
                            <a:srgbClr val="00B050"/>
                          </a:solidFill>
                          <a:effectLst/>
                          <a:uLnTx/>
                          <a:uFillTx/>
                          <a:latin typeface="+mn-lt"/>
                          <a:ea typeface="+mn-ea"/>
                          <a:cs typeface="+mn-cs"/>
                        </a:rPr>
                        <a:t> </a:t>
                      </a:r>
                      <a:r>
                        <a:rPr lang="en-IN" sz="2000" dirty="0">
                          <a:solidFill>
                            <a:srgbClr val="000000"/>
                          </a:solidFill>
                          <a:latin typeface="+mn-lt"/>
                        </a:rPr>
                        <a:t>2.576</a:t>
                      </a:r>
                    </a:p>
                  </a:txBody>
                  <a:tcPr anchor="ctr"/>
                </a:tc>
                <a:extLst>
                  <a:ext uri="{0D108BD9-81ED-4DB2-BD59-A6C34878D82A}">
                    <a16:rowId xmlns:a16="http://schemas.microsoft.com/office/drawing/2014/main" val="602582797"/>
                  </a:ext>
                </a:extLst>
              </a:tr>
            </a:tbl>
          </a:graphicData>
        </a:graphic>
      </p:graphicFrame>
    </p:spTree>
    <p:extLst>
      <p:ext uri="{BB962C8B-B14F-4D97-AF65-F5344CB8AC3E}">
        <p14:creationId xmlns:p14="http://schemas.microsoft.com/office/powerpoint/2010/main" val="75096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3" y="2169357"/>
            <a:ext cx="5905669" cy="525703"/>
          </a:xfrm>
        </p:spPr>
        <p:txBody>
          <a:bodyPr/>
          <a:lstStyle/>
          <a:p>
            <a:pPr algn="l"/>
            <a:r>
              <a:rPr lang="en-US" sz="3200" dirty="0">
                <a:solidFill>
                  <a:srgbClr val="00B050"/>
                </a:solidFill>
              </a:rPr>
              <a:t>Meaning</a:t>
            </a:r>
            <a:r>
              <a:rPr lang="en-US" sz="3200" dirty="0"/>
              <a:t> of Confidence</a:t>
            </a:r>
            <a:endParaRPr lang="en-IN"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6843" y="4506568"/>
                <a:ext cx="11237976" cy="1478482"/>
              </a:xfrm>
            </p:spPr>
            <p:txBody>
              <a:bodyPr/>
              <a:lstStyle/>
              <a:p>
                <a:pPr marL="228600" indent="-228600" algn="l">
                  <a:spcBef>
                    <a:spcPts val="600"/>
                  </a:spcBef>
                  <a:buFont typeface="Arial" panose="020B0604020202020204" pitchFamily="34" charset="0"/>
                  <a:buChar char="•"/>
                </a:pPr>
                <a:r>
                  <a:rPr lang="en-US" dirty="0"/>
                  <a:t>Because </a:t>
                </a:r>
                <a:r>
                  <a:rPr lang="en-US" dirty="0">
                    <a:solidFill>
                      <a:schemeClr val="accent1">
                        <a:lumMod val="75000"/>
                        <a:lumOff val="25000"/>
                      </a:schemeClr>
                    </a:solidFill>
                  </a:rPr>
                  <a:t>90%</a:t>
                </a:r>
                <a:r>
                  <a:rPr lang="en-US" b="1" dirty="0">
                    <a:solidFill>
                      <a:srgbClr val="00B050"/>
                    </a:solidFill>
                  </a:rPr>
                  <a:t> </a:t>
                </a:r>
                <a:r>
                  <a:rPr lang="en-US" dirty="0">
                    <a:solidFill>
                      <a:srgbClr val="00B050"/>
                    </a:solidFill>
                  </a:rPr>
                  <a:t>of all the intervals constructed using </a:t>
                </a:r>
                <a14:m>
                  <m:oMath xmlns:m="http://schemas.openxmlformats.org/officeDocument/2006/math">
                    <m:acc>
                      <m:accPr>
                        <m:chr m:val="̄"/>
                        <m:ctrlPr>
                          <a:rPr lang="en-US" sz="2400" i="1" smtClean="0">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𝑥</m:t>
                        </m:r>
                      </m:e>
                    </m:acc>
                    <m:r>
                      <a:rPr lang="en-US" sz="2400" i="1">
                        <a:solidFill>
                          <a:srgbClr val="00B050"/>
                        </a:solidFill>
                        <a:latin typeface="Cambria Math" panose="02040503050406030204" pitchFamily="18" charset="0"/>
                      </a:rPr>
                      <m:t>±</m:t>
                    </m:r>
                    <m:r>
                      <a:rPr lang="en-US" sz="2400" b="0" i="1" smtClean="0">
                        <a:solidFill>
                          <a:schemeClr val="accent1">
                            <a:lumMod val="75000"/>
                            <a:lumOff val="25000"/>
                          </a:schemeClr>
                        </a:solidFill>
                        <a:latin typeface="Cambria Math" panose="02040503050406030204" pitchFamily="18" charset="0"/>
                      </a:rPr>
                      <m:t>1.645</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𝜎</m:t>
                        </m:r>
                      </m:e>
                      <m:sub>
                        <m:acc>
                          <m:accPr>
                            <m:chr m:val="̄"/>
                            <m:ctrlPr>
                              <a:rPr lang="en-US" sz="2400" i="1">
                                <a:solidFill>
                                  <a:srgbClr val="00B050"/>
                                </a:solidFill>
                                <a:latin typeface="Cambria Math" panose="02040503050406030204" pitchFamily="18" charset="0"/>
                              </a:rPr>
                            </m:ctrlPr>
                          </m:accPr>
                          <m:e>
                            <m:r>
                              <a:rPr lang="en-US" sz="2400" i="1">
                                <a:solidFill>
                                  <a:srgbClr val="00B050"/>
                                </a:solidFill>
                                <a:latin typeface="Cambria Math" panose="02040503050406030204" pitchFamily="18" charset="0"/>
                              </a:rPr>
                              <m:t>𝑥</m:t>
                            </m:r>
                          </m:e>
                        </m:acc>
                      </m:sub>
                    </m:sSub>
                  </m:oMath>
                </a14:m>
                <a:r>
                  <a:rPr lang="en-US" sz="2400" dirty="0">
                    <a:solidFill>
                      <a:srgbClr val="00B050"/>
                    </a:solidFill>
                  </a:rPr>
                  <a:t> </a:t>
                </a:r>
                <a:r>
                  <a:rPr lang="en-US" dirty="0">
                    <a:solidFill>
                      <a:srgbClr val="00B050"/>
                    </a:solidFill>
                  </a:rPr>
                  <a:t>will contain the population mean</a:t>
                </a:r>
                <a:r>
                  <a:rPr lang="en-US" dirty="0"/>
                  <a:t>, we say </a:t>
                </a:r>
                <a:r>
                  <a:rPr lang="en-US" b="1" dirty="0"/>
                  <a:t>we are 90% confident that the </a:t>
                </a:r>
                <a14:m>
                  <m:oMath xmlns:m="http://schemas.openxmlformats.org/officeDocument/2006/math">
                    <m:acc>
                      <m:accPr>
                        <m:chr m:val="̄"/>
                        <m:ctrlPr>
                          <a:rPr lang="en-US" b="1" i="1">
                            <a:solidFill>
                              <a:srgbClr val="00385C"/>
                            </a:solidFill>
                            <a:latin typeface="Cambria Math" panose="02040503050406030204" pitchFamily="18" charset="0"/>
                          </a:rPr>
                        </m:ctrlPr>
                      </m:accPr>
                      <m:e>
                        <m:r>
                          <a:rPr lang="en-US" b="1" i="1">
                            <a:solidFill>
                              <a:srgbClr val="00385C"/>
                            </a:solidFill>
                            <a:latin typeface="Cambria Math" panose="02040503050406030204" pitchFamily="18" charset="0"/>
                          </a:rPr>
                          <m:t>𝒙</m:t>
                        </m:r>
                      </m:e>
                    </m:acc>
                    <m:r>
                      <a:rPr lang="en-US" b="1" i="1">
                        <a:solidFill>
                          <a:srgbClr val="00385C"/>
                        </a:solidFill>
                        <a:latin typeface="Cambria Math" panose="02040503050406030204" pitchFamily="18" charset="0"/>
                      </a:rPr>
                      <m:t>±</m:t>
                    </m:r>
                    <m:r>
                      <a:rPr lang="en-US" b="1" i="1">
                        <a:solidFill>
                          <a:srgbClr val="00385C"/>
                        </a:solidFill>
                        <a:latin typeface="Cambria Math" panose="02040503050406030204" pitchFamily="18" charset="0"/>
                      </a:rPr>
                      <m:t>𝟏</m:t>
                    </m:r>
                    <m:r>
                      <a:rPr lang="en-US" b="1" i="1">
                        <a:solidFill>
                          <a:srgbClr val="00385C"/>
                        </a:solidFill>
                        <a:latin typeface="Cambria Math" panose="02040503050406030204" pitchFamily="18" charset="0"/>
                      </a:rPr>
                      <m:t>.</m:t>
                    </m:r>
                    <m:r>
                      <a:rPr lang="en-US" b="1" i="1">
                        <a:solidFill>
                          <a:srgbClr val="00385C"/>
                        </a:solidFill>
                        <a:latin typeface="Cambria Math" panose="02040503050406030204" pitchFamily="18" charset="0"/>
                      </a:rPr>
                      <m:t>𝟔𝟒𝟓</m:t>
                    </m:r>
                    <m:sSub>
                      <m:sSubPr>
                        <m:ctrlPr>
                          <a:rPr lang="en-US" b="1" i="1">
                            <a:solidFill>
                              <a:srgbClr val="00385C"/>
                            </a:solidFill>
                            <a:latin typeface="Cambria Math" panose="02040503050406030204" pitchFamily="18" charset="0"/>
                          </a:rPr>
                        </m:ctrlPr>
                      </m:sSubPr>
                      <m:e>
                        <m:r>
                          <a:rPr lang="en-US" b="1" i="1">
                            <a:solidFill>
                              <a:srgbClr val="00385C"/>
                            </a:solidFill>
                            <a:latin typeface="Cambria Math" panose="02040503050406030204" pitchFamily="18" charset="0"/>
                          </a:rPr>
                          <m:t>𝝈</m:t>
                        </m:r>
                      </m:e>
                      <m:sub>
                        <m:acc>
                          <m:accPr>
                            <m:chr m:val="̄"/>
                            <m:ctrlPr>
                              <a:rPr lang="en-US" b="1" i="1">
                                <a:solidFill>
                                  <a:srgbClr val="00385C"/>
                                </a:solidFill>
                                <a:latin typeface="Cambria Math" panose="02040503050406030204" pitchFamily="18" charset="0"/>
                              </a:rPr>
                            </m:ctrlPr>
                          </m:accPr>
                          <m:e>
                            <m:r>
                              <a:rPr lang="en-US" b="1" i="1">
                                <a:solidFill>
                                  <a:srgbClr val="00385C"/>
                                </a:solidFill>
                                <a:latin typeface="Cambria Math" panose="02040503050406030204" pitchFamily="18" charset="0"/>
                              </a:rPr>
                              <m:t>𝒙</m:t>
                            </m:r>
                          </m:e>
                        </m:acc>
                      </m:sub>
                    </m:sSub>
                  </m:oMath>
                </a14:m>
                <a:r>
                  <a:rPr lang="en-US" b="1" dirty="0"/>
                  <a:t> interval includes the population mean </a:t>
                </a:r>
                <a:r>
                  <a:rPr lang="en-US" b="1" i="1" dirty="0"/>
                  <a:t>µ </a:t>
                </a:r>
                <a:r>
                  <a:rPr lang="en-US" dirty="0">
                    <a:solidFill>
                      <a:srgbClr val="00B050"/>
                    </a:solidFill>
                  </a:rPr>
                  <a:t>(and the other way around!</a:t>
                </a:r>
                <a:r>
                  <a:rPr lang="en-US" dirty="0"/>
                  <a:t>).</a:t>
                </a:r>
              </a:p>
              <a:p>
                <a:pPr algn="l">
                  <a:spcBef>
                    <a:spcPts val="600"/>
                  </a:spcBef>
                </a:pPr>
                <a:endParaRPr lang="en-US" b="1" dirty="0"/>
              </a:p>
              <a:p>
                <a:pPr algn="l">
                  <a:spcBef>
                    <a:spcPts val="600"/>
                  </a:spcBef>
                </a:pPr>
                <a:endParaRPr lang="en-US"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6843" y="4506568"/>
                <a:ext cx="11237976" cy="1478482"/>
              </a:xfrm>
              <a:blipFill>
                <a:blip r:embed="rId2"/>
                <a:stretch>
                  <a:fillRect l="-705" t="-2881" r="-542"/>
                </a:stretch>
              </a:blipFill>
            </p:spPr>
            <p:txBody>
              <a:bodyPr/>
              <a:lstStyle/>
              <a:p>
                <a:r>
                  <a:rPr lang="en-US">
                    <a:noFill/>
                  </a:rPr>
                  <a:t> </a:t>
                </a:r>
              </a:p>
            </p:txBody>
          </p:sp>
        </mc:Fallback>
      </mc:AlternateContent>
      <p:sp>
        <p:nvSpPr>
          <p:cNvPr id="8" name="Content Placeholder 8">
            <a:extLst>
              <a:ext uri="{FF2B5EF4-FFF2-40B4-BE49-F238E27FC236}">
                <a16:creationId xmlns:a16="http://schemas.microsoft.com/office/drawing/2014/main" id="{E3404A74-765A-4D8E-B9D1-AFF8E2FC36CF}"/>
              </a:ext>
            </a:extLst>
          </p:cNvPr>
          <p:cNvSpPr>
            <a:spLocks noGrp="1"/>
          </p:cNvSpPr>
          <p:nvPr>
            <p:ph idx="14"/>
          </p:nvPr>
        </p:nvSpPr>
        <p:spPr>
          <a:xfrm>
            <a:off x="480782" y="3016977"/>
            <a:ext cx="11237976" cy="1217447"/>
          </a:xfrm>
        </p:spPr>
        <p:txBody>
          <a:bodyPr/>
          <a:lstStyle/>
          <a:p>
            <a:pPr marL="228600" indent="-228600" algn="l">
              <a:buFont typeface="Arial" panose="020B0604020202020204" pitchFamily="34" charset="0"/>
              <a:buChar char="•"/>
            </a:pPr>
            <a:r>
              <a:rPr lang="en-US" dirty="0"/>
              <a:t>We say that this interval has been established at the 90% </a:t>
            </a:r>
            <a:r>
              <a:rPr lang="en-US" u="sng" dirty="0"/>
              <a:t>confidence level</a:t>
            </a:r>
            <a:r>
              <a:rPr lang="en-US" dirty="0"/>
              <a:t>.</a:t>
            </a:r>
          </a:p>
          <a:p>
            <a:pPr marL="228600" indent="-228600" algn="l">
              <a:buFont typeface="Arial" panose="020B0604020202020204" pitchFamily="34" charset="0"/>
              <a:buChar char="•"/>
            </a:pPr>
            <a:r>
              <a:rPr lang="en-US" dirty="0"/>
              <a:t>The value .90 is referred to as the </a:t>
            </a:r>
            <a:r>
              <a:rPr lang="en-US" u="sng" dirty="0"/>
              <a:t>confidence coefficient</a:t>
            </a:r>
            <a:r>
              <a:rPr lang="en-US" dirty="0"/>
              <a:t>.</a:t>
            </a:r>
          </a:p>
        </p:txBody>
      </p:sp>
      <p:sp>
        <p:nvSpPr>
          <p:cNvPr id="14" name="Title 1"/>
          <p:cNvSpPr txBox="1">
            <a:spLocks/>
          </p:cNvSpPr>
          <p:nvPr/>
        </p:nvSpPr>
        <p:spPr>
          <a:xfrm>
            <a:off x="476843" y="473245"/>
            <a:ext cx="11241915" cy="12174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a:lstStyle>
          <a:p>
            <a:pPr fontAlgn="auto">
              <a:spcAft>
                <a:spcPts val="0"/>
              </a:spcAft>
            </a:pPr>
            <a:r>
              <a:rPr lang="en-US"/>
              <a:t>Interval Estimate of a Population Mean:  </a:t>
            </a:r>
            <a:br>
              <a:rPr lang="en-US"/>
            </a:br>
            <a:r>
              <a:rPr lang="el-GR" i="1"/>
              <a:t>σ</a:t>
            </a:r>
            <a:r>
              <a:rPr lang="en-US"/>
              <a:t> Known (5 of 9)</a:t>
            </a:r>
            <a:endParaRPr lang="en-IN" dirty="0"/>
          </a:p>
        </p:txBody>
      </p:sp>
    </p:spTree>
    <p:extLst>
      <p:ext uri="{BB962C8B-B14F-4D97-AF65-F5344CB8AC3E}">
        <p14:creationId xmlns:p14="http://schemas.microsoft.com/office/powerpoint/2010/main" val="290512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0"/>
              </a:ext>
            </a:extLst>
          </p:cNvPr>
          <p:cNvSpPr>
            <a:spLocks noGrp="1"/>
          </p:cNvSpPr>
          <p:nvPr>
            <p:ph type="title"/>
          </p:nvPr>
        </p:nvSpPr>
        <p:spPr/>
        <p:txBody>
          <a:bodyPr/>
          <a:lstStyle/>
          <a:p>
            <a:r>
              <a:rPr lang="en-US" dirty="0"/>
              <a:t>Interval Estimate of a Population Mean: </a:t>
            </a:r>
            <a:br>
              <a:rPr lang="en-US" dirty="0"/>
            </a:br>
            <a:r>
              <a:rPr lang="el-GR" i="1" dirty="0"/>
              <a:t>σ</a:t>
            </a:r>
            <a:r>
              <a:rPr lang="en-US" dirty="0"/>
              <a:t> Known (6 of 9)</a:t>
            </a:r>
          </a:p>
        </p:txBody>
      </p:sp>
      <p:sp>
        <p:nvSpPr>
          <p:cNvPr id="3" name="Content Placeholder 2">
            <a:extLst>
              <a:ext uri="{C183D7F6-B498-43B3-948B-1728B52AA6E4}">
                <adec:decorative xmlns:adec="http://schemas.microsoft.com/office/drawing/2017/decorative" val="0"/>
              </a:ext>
            </a:extLst>
          </p:cNvPr>
          <p:cNvSpPr>
            <a:spLocks noGrp="1"/>
          </p:cNvSpPr>
          <p:nvPr>
            <p:ph idx="1"/>
          </p:nvPr>
        </p:nvSpPr>
        <p:spPr>
          <a:xfrm>
            <a:off x="480782" y="1944375"/>
            <a:ext cx="11237976" cy="2440299"/>
          </a:xfrm>
        </p:spPr>
        <p:txBody>
          <a:bodyPr/>
          <a:lstStyle/>
          <a:p>
            <a:pPr lvl="0" algn="l">
              <a:spcBef>
                <a:spcPts val="1200"/>
              </a:spcBef>
              <a:spcAft>
                <a:spcPts val="1200"/>
              </a:spcAft>
              <a:buClr>
                <a:srgbClr val="003865"/>
              </a:buClr>
            </a:pPr>
            <a:r>
              <a:rPr lang="en-US" b="1" u="sng" dirty="0">
                <a:solidFill>
                  <a:srgbClr val="003865"/>
                </a:solidFill>
              </a:rPr>
              <a:t>Example</a:t>
            </a:r>
            <a:r>
              <a:rPr lang="en-US" b="1" dirty="0">
                <a:solidFill>
                  <a:srgbClr val="003865"/>
                </a:solidFill>
              </a:rPr>
              <a:t>: Lloyds Department store</a:t>
            </a:r>
            <a:endParaRPr lang="en-US" dirty="0">
              <a:solidFill>
                <a:srgbClr val="003865"/>
              </a:solidFill>
            </a:endParaRPr>
          </a:p>
          <a:p>
            <a:pPr lvl="0" algn="l">
              <a:spcBef>
                <a:spcPts val="1200"/>
              </a:spcBef>
              <a:spcAft>
                <a:spcPts val="1200"/>
              </a:spcAft>
              <a:buClr>
                <a:srgbClr val="003865"/>
              </a:buClr>
            </a:pPr>
            <a:r>
              <a:rPr lang="en-US" dirty="0">
                <a:solidFill>
                  <a:srgbClr val="003865"/>
                </a:solidFill>
              </a:rPr>
              <a:t>Each week Lloyds department store selects a simple random sample of 100 customers in order to learn about the amount spent per shopping trip. The historical data indicates that the population follows a normal distribution. </a:t>
            </a:r>
          </a:p>
          <a:p>
            <a:pPr algn="l">
              <a:spcBef>
                <a:spcPts val="1200"/>
              </a:spcBef>
              <a:spcAft>
                <a:spcPts val="1200"/>
              </a:spcAft>
              <a:buClr>
                <a:srgbClr val="003865"/>
              </a:buClr>
            </a:pPr>
            <a:r>
              <a:rPr lang="en-US" dirty="0">
                <a:solidFill>
                  <a:srgbClr val="003865"/>
                </a:solidFill>
              </a:rPr>
              <a:t>During most recent week, Lloyd’s surveyed 100 customers (</a:t>
            </a:r>
            <a:r>
              <a:rPr lang="en-US" i="1" dirty="0">
                <a:solidFill>
                  <a:srgbClr val="003865"/>
                </a:solidFill>
              </a:rPr>
              <a:t>n</a:t>
            </a:r>
            <a:r>
              <a:rPr lang="en-US" dirty="0">
                <a:solidFill>
                  <a:srgbClr val="003865"/>
                </a:solidFill>
              </a:rPr>
              <a:t> = 100) and obtained a sample mean of</a:t>
            </a:r>
            <a:endParaRPr lang="en-US" dirty="0"/>
          </a:p>
          <a:p>
            <a:pPr lvl="0" algn="l">
              <a:spcBef>
                <a:spcPts val="1200"/>
              </a:spcBef>
              <a:spcAft>
                <a:spcPts val="1200"/>
              </a:spcAft>
              <a:buClr>
                <a:srgbClr val="003865"/>
              </a:buClr>
            </a:pPr>
            <a:endParaRPr lang="en-US" dirty="0">
              <a:solidFill>
                <a:srgbClr val="003865"/>
              </a:solidFill>
            </a:endParaRPr>
          </a:p>
        </p:txBody>
      </p:sp>
      <p:graphicFrame>
        <p:nvGraphicFramePr>
          <p:cNvPr id="14" name="Object 5" descr="x overbar equals $82.">
            <a:extLst>
              <a:ext uri="{C183D7F6-B498-43B3-948B-1728B52AA6E4}">
                <adec:decorative xmlns:adec="http://schemas.microsoft.com/office/drawing/2017/decorative" val="0"/>
              </a:ext>
            </a:extLst>
          </p:cNvPr>
          <p:cNvGraphicFramePr>
            <a:graphicFrameLocks noGrp="1" noChangeAspect="1"/>
          </p:cNvGraphicFramePr>
          <p:nvPr>
            <p:ph idx="15"/>
            <p:extLst>
              <p:ext uri="{D42A27DB-BD31-4B8C-83A1-F6EECF244321}">
                <p14:modId xmlns:p14="http://schemas.microsoft.com/office/powerpoint/2010/main" val="4156774832"/>
              </p:ext>
            </p:extLst>
          </p:nvPr>
        </p:nvGraphicFramePr>
        <p:xfrm>
          <a:off x="4319588" y="4478338"/>
          <a:ext cx="1130040" cy="317160"/>
        </p:xfrm>
        <a:graphic>
          <a:graphicData uri="http://schemas.openxmlformats.org/presentationml/2006/ole">
            <mc:AlternateContent xmlns:mc="http://schemas.openxmlformats.org/markup-compatibility/2006">
              <mc:Choice xmlns:v="urn:schemas-microsoft-com:vml" Requires="v">
                <p:oleObj name="Equation" r:id="rId2" imgW="1130040" imgH="317160" progId="Equation.DSMT4">
                  <p:embed/>
                </p:oleObj>
              </mc:Choice>
              <mc:Fallback>
                <p:oleObj name="Equation" r:id="rId2" imgW="1130040" imgH="317160" progId="Equation.DSMT4">
                  <p:embed/>
                  <p:pic>
                    <p:nvPicPr>
                      <p:cNvPr id="14" name="Object 5" descr="x overbar equals $82.">
                        <a:extLst>
                          <a:ext uri="{C183D7F6-B498-43B3-948B-1728B52AA6E4}">
                            <adec:decorative xmlns:adec="http://schemas.microsoft.com/office/drawing/2017/decorative" val="0"/>
                          </a:ext>
                        </a:extLst>
                      </p:cNvPr>
                      <p:cNvPicPr>
                        <a:picLocks noChangeAspect="1" noChangeArrowheads="1"/>
                      </p:cNvPicPr>
                      <p:nvPr/>
                    </p:nvPicPr>
                    <p:blipFill>
                      <a:blip r:embed="rId3"/>
                      <a:srcRect/>
                      <a:stretch>
                        <a:fillRect/>
                      </a:stretch>
                    </p:blipFill>
                    <p:spPr bwMode="auto">
                      <a:xfrm>
                        <a:off x="4319588" y="4478338"/>
                        <a:ext cx="1130040" cy="317160"/>
                      </a:xfrm>
                      <a:prstGeom prst="rect">
                        <a:avLst/>
                      </a:prstGeom>
                      <a:noFill/>
                      <a:ln>
                        <a:noFill/>
                      </a:ln>
                    </p:spPr>
                  </p:pic>
                </p:oleObj>
              </mc:Fallback>
            </mc:AlternateContent>
          </a:graphicData>
        </a:graphic>
      </p:graphicFrame>
      <p:sp>
        <p:nvSpPr>
          <p:cNvPr id="7" name="Content Placeholder 6">
            <a:extLst>
              <a:ext uri="{C183D7F6-B498-43B3-948B-1728B52AA6E4}">
                <adec:decorative xmlns:adec="http://schemas.microsoft.com/office/drawing/2017/decorative" val="0"/>
              </a:ext>
            </a:extLst>
          </p:cNvPr>
          <p:cNvSpPr>
            <a:spLocks noGrp="1"/>
          </p:cNvSpPr>
          <p:nvPr>
            <p:ph idx="10"/>
          </p:nvPr>
        </p:nvSpPr>
        <p:spPr>
          <a:xfrm>
            <a:off x="476843" y="4904894"/>
            <a:ext cx="11237976" cy="371475"/>
          </a:xfrm>
        </p:spPr>
        <p:txBody>
          <a:bodyPr/>
          <a:lstStyle/>
          <a:p>
            <a:pPr algn="l"/>
            <a:r>
              <a:rPr lang="en-US" dirty="0">
                <a:solidFill>
                  <a:srgbClr val="003865"/>
                </a:solidFill>
              </a:rPr>
              <a:t>Based on historical data, Lloyd’s now assumes a known value of</a:t>
            </a:r>
            <a:endParaRPr lang="en-US" dirty="0"/>
          </a:p>
        </p:txBody>
      </p:sp>
      <p:graphicFrame>
        <p:nvGraphicFramePr>
          <p:cNvPr id="16" name="Object 7" descr="sigma equals $20."/>
          <p:cNvGraphicFramePr>
            <a:graphicFrameLocks noGrp="1" noChangeAspect="1"/>
          </p:cNvGraphicFramePr>
          <p:nvPr>
            <p:ph idx="12"/>
            <p:extLst>
              <p:ext uri="{D42A27DB-BD31-4B8C-83A1-F6EECF244321}">
                <p14:modId xmlns:p14="http://schemas.microsoft.com/office/powerpoint/2010/main" val="1606543819"/>
              </p:ext>
            </p:extLst>
          </p:nvPr>
        </p:nvGraphicFramePr>
        <p:xfrm>
          <a:off x="9364569" y="4959807"/>
          <a:ext cx="1214437" cy="337344"/>
        </p:xfrm>
        <a:graphic>
          <a:graphicData uri="http://schemas.openxmlformats.org/presentationml/2006/ole">
            <mc:AlternateContent xmlns:mc="http://schemas.openxmlformats.org/markup-compatibility/2006">
              <mc:Choice xmlns:v="urn:schemas-microsoft-com:vml" Requires="v">
                <p:oleObj name="Equation" r:id="rId4" imgW="1143000" imgH="317160" progId="Equation.DSMT4">
                  <p:embed/>
                </p:oleObj>
              </mc:Choice>
              <mc:Fallback>
                <p:oleObj name="Equation" r:id="rId4" imgW="1143000" imgH="317160" progId="Equation.DSMT4">
                  <p:embed/>
                  <p:pic>
                    <p:nvPicPr>
                      <p:cNvPr id="16" name="Object 7" descr="sigma equals $2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4569" y="4959807"/>
                        <a:ext cx="1214437" cy="337344"/>
                      </a:xfrm>
                      <a:prstGeom prst="rect">
                        <a:avLst/>
                      </a:prstGeom>
                      <a:noFill/>
                      <a:ln>
                        <a:noFill/>
                      </a:ln>
                    </p:spPr>
                  </p:pic>
                </p:oleObj>
              </mc:Fallback>
            </mc:AlternateContent>
          </a:graphicData>
        </a:graphic>
      </p:graphicFrame>
      <p:sp>
        <p:nvSpPr>
          <p:cNvPr id="9" name="Content Placeholder 8"/>
          <p:cNvSpPr>
            <a:spLocks noGrp="1"/>
          </p:cNvSpPr>
          <p:nvPr>
            <p:ph idx="14"/>
          </p:nvPr>
        </p:nvSpPr>
        <p:spPr>
          <a:xfrm>
            <a:off x="480782" y="5315718"/>
            <a:ext cx="10927756" cy="874630"/>
          </a:xfrm>
        </p:spPr>
        <p:txBody>
          <a:bodyPr/>
          <a:lstStyle/>
          <a:p>
            <a:pPr algn="l"/>
            <a:r>
              <a:rPr lang="en-US" dirty="0">
                <a:solidFill>
                  <a:srgbClr val="003865"/>
                </a:solidFill>
              </a:rPr>
              <a:t>The confidence coefficient to be used in the interval estimate is .95.</a:t>
            </a:r>
            <a:endParaRPr lang="en-US" dirty="0"/>
          </a:p>
        </p:txBody>
      </p:sp>
    </p:spTree>
    <p:extLst>
      <p:ext uri="{BB962C8B-B14F-4D97-AF65-F5344CB8AC3E}">
        <p14:creationId xmlns:p14="http://schemas.microsoft.com/office/powerpoint/2010/main" val="397682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(7 of 9) </a:t>
            </a:r>
            <a:endParaRPr lang="en-IN" dirty="0"/>
          </a:p>
        </p:txBody>
      </p:sp>
      <p:sp>
        <p:nvSpPr>
          <p:cNvPr id="3" name="Content Placeholder 2"/>
          <p:cNvSpPr>
            <a:spLocks noGrp="1"/>
          </p:cNvSpPr>
          <p:nvPr>
            <p:ph sz="half" idx="2"/>
          </p:nvPr>
        </p:nvSpPr>
        <p:spPr>
          <a:xfrm>
            <a:off x="476843" y="1828800"/>
            <a:ext cx="11241915" cy="1217447"/>
          </a:xfrm>
        </p:spPr>
        <p:txBody>
          <a:bodyPr/>
          <a:lstStyle/>
          <a:p>
            <a:pPr marL="0" indent="0">
              <a:spcBef>
                <a:spcPts val="1200"/>
              </a:spcBef>
              <a:spcAft>
                <a:spcPts val="1200"/>
              </a:spcAft>
              <a:buNone/>
            </a:pPr>
            <a:r>
              <a:rPr lang="en-US" b="1" u="sng" dirty="0"/>
              <a:t>Example</a:t>
            </a:r>
            <a:r>
              <a:rPr lang="en-US" b="1" dirty="0"/>
              <a:t>: Lloyds Department store</a:t>
            </a:r>
          </a:p>
          <a:p>
            <a:pPr marL="0" indent="0">
              <a:spcBef>
                <a:spcPts val="1200"/>
              </a:spcBef>
              <a:spcAft>
                <a:spcPts val="1200"/>
              </a:spcAft>
              <a:buNone/>
            </a:pPr>
            <a:r>
              <a:rPr lang="en-US" dirty="0"/>
              <a:t>95% of the sample means that can be observed are within</a:t>
            </a:r>
          </a:p>
        </p:txBody>
      </p:sp>
      <mc:AlternateContent xmlns:mc="http://schemas.openxmlformats.org/markup-compatibility/2006" xmlns:a14="http://schemas.microsoft.com/office/drawing/2010/main">
        <mc:Choice Requires="a14">
          <p:sp>
            <p:nvSpPr>
              <p:cNvPr id="9" name="Object 3" descr="plus or minus 1.96 sigma subscript x overbar baseline">
                <a:extLst>
                  <a:ext uri="{FF2B5EF4-FFF2-40B4-BE49-F238E27FC236}">
                    <a16:creationId xmlns:a16="http://schemas.microsoft.com/office/drawing/2014/main" id="{64B5747C-4086-4263-991B-046E126B6219}"/>
                  </a:ext>
                </a:extLst>
              </p:cNvPr>
              <p:cNvSpPr txBox="1">
                <a:spLocks noGrp="1"/>
              </p:cNvSpPr>
              <p:nvPr>
                <p:ph idx="10"/>
              </p:nvPr>
            </p:nvSpPr>
            <p:spPr>
              <a:xfrm>
                <a:off x="8488363" y="2488149"/>
                <a:ext cx="1117600" cy="3810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i="1" smtClean="0">
                          <a:solidFill>
                            <a:srgbClr val="00385C"/>
                          </a:solidFill>
                          <a:latin typeface="Cambria Math" panose="02040503050406030204" pitchFamily="18" charset="0"/>
                        </a:rPr>
                        <m:t>±</m:t>
                      </m:r>
                      <m:sSub>
                        <m:sSubPr>
                          <m:ctrlPr>
                            <a:rPr lang="en-US" i="1">
                              <a:solidFill>
                                <a:srgbClr val="00385C"/>
                              </a:solidFill>
                              <a:latin typeface="Cambria Math" panose="02040503050406030204" pitchFamily="18" charset="0"/>
                            </a:rPr>
                          </m:ctrlPr>
                        </m:sSubPr>
                        <m:e>
                          <m:r>
                            <a:rPr lang="en-US" i="1">
                              <a:solidFill>
                                <a:srgbClr val="00385C"/>
                              </a:solidFill>
                              <a:latin typeface="Cambria Math" panose="02040503050406030204" pitchFamily="18" charset="0"/>
                            </a:rPr>
                            <m:t>𝑧</m:t>
                          </m:r>
                        </m:e>
                        <m:sub>
                          <m:f>
                            <m:fPr>
                              <m:ctrlPr>
                                <a:rPr lang="en-US" i="1">
                                  <a:solidFill>
                                    <a:srgbClr val="00385C"/>
                                  </a:solidFill>
                                  <a:latin typeface="Cambria Math" panose="02040503050406030204" pitchFamily="18" charset="0"/>
                                </a:rPr>
                              </m:ctrlPr>
                            </m:fPr>
                            <m:num>
                              <m:r>
                                <a:rPr lang="en-US" b="0" i="1" smtClean="0">
                                  <a:solidFill>
                                    <a:srgbClr val="00385C"/>
                                  </a:solidFill>
                                  <a:latin typeface="Cambria Math" panose="02040503050406030204" pitchFamily="18" charset="0"/>
                                </a:rPr>
                                <m:t>5%</m:t>
                              </m:r>
                            </m:num>
                            <m:den>
                              <m:r>
                                <a:rPr lang="en-US" i="1">
                                  <a:solidFill>
                                    <a:srgbClr val="00385C"/>
                                  </a:solidFill>
                                  <a:latin typeface="Cambria Math" panose="02040503050406030204" pitchFamily="18" charset="0"/>
                                </a:rPr>
                                <m:t>2</m:t>
                              </m:r>
                            </m:den>
                          </m:f>
                        </m:sub>
                      </m:sSub>
                      <m:sSub>
                        <m:sSubPr>
                          <m:ctrlPr>
                            <a:rPr lang="en-US" i="1">
                              <a:solidFill>
                                <a:srgbClr val="00385C"/>
                              </a:solidFill>
                              <a:latin typeface="Cambria Math" panose="02040503050406030204" pitchFamily="18" charset="0"/>
                            </a:rPr>
                          </m:ctrlPr>
                        </m:sSubPr>
                        <m:e>
                          <m:r>
                            <a:rPr lang="en-US" i="1">
                              <a:solidFill>
                                <a:srgbClr val="00385C"/>
                              </a:solidFill>
                              <a:latin typeface="Cambria Math" panose="02040503050406030204" pitchFamily="18" charset="0"/>
                            </a:rPr>
                            <m:t>𝜎</m:t>
                          </m:r>
                        </m:e>
                        <m:sub>
                          <m:acc>
                            <m:accPr>
                              <m:chr m:val="̄"/>
                              <m:ctrlPr>
                                <a:rPr lang="en-US" i="1">
                                  <a:solidFill>
                                    <a:srgbClr val="00385C"/>
                                  </a:solidFill>
                                  <a:latin typeface="Cambria Math" panose="02040503050406030204" pitchFamily="18" charset="0"/>
                                </a:rPr>
                              </m:ctrlPr>
                            </m:accPr>
                            <m:e>
                              <m:r>
                                <a:rPr lang="en-US" i="1">
                                  <a:solidFill>
                                    <a:srgbClr val="00385C"/>
                                  </a:solidFill>
                                  <a:latin typeface="Cambria Math" panose="02040503050406030204" pitchFamily="18" charset="0"/>
                                </a:rPr>
                                <m:t>𝑥</m:t>
                              </m:r>
                            </m:e>
                          </m:acc>
                        </m:sub>
                      </m:sSub>
                    </m:oMath>
                  </m:oMathPara>
                </a14:m>
                <a:endParaRPr lang="en-US" dirty="0"/>
              </a:p>
            </p:txBody>
          </p:sp>
        </mc:Choice>
        <mc:Fallback xmlns="">
          <p:sp>
            <p:nvSpPr>
              <p:cNvPr id="9" name="Object 3" descr="plus or minus 1.96 sigma subscript x overbar baseline">
                <a:extLst>
                  <a:ext uri="{FF2B5EF4-FFF2-40B4-BE49-F238E27FC236}">
                    <a16:creationId xmlns:a16="http://schemas.microsoft.com/office/drawing/2014/main" id="{64B5747C-4086-4263-991B-046E126B6219}"/>
                  </a:ext>
                </a:extLst>
              </p:cNvPr>
              <p:cNvSpPr txBox="1">
                <a:spLocks noRot="1" noChangeAspect="1" noMove="1" noResize="1" noEditPoints="1" noAdjustHandles="1" noChangeArrowheads="1" noChangeShapeType="1" noTextEdit="1"/>
              </p:cNvSpPr>
              <p:nvPr>
                <p:ph idx="10"/>
              </p:nvPr>
            </p:nvSpPr>
            <p:spPr>
              <a:xfrm>
                <a:off x="8488363" y="2488149"/>
                <a:ext cx="1117600" cy="381000"/>
              </a:xfrm>
              <a:prstGeom prst="rect">
                <a:avLst/>
              </a:prstGeom>
              <a:blipFill>
                <a:blip r:embed="rId2"/>
                <a:stretch>
                  <a:fillRect b="-60317"/>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0F5BB063-FBB6-4CC8-ACAB-F6ABB2BD40AC}"/>
              </a:ext>
            </a:extLst>
          </p:cNvPr>
          <p:cNvSpPr>
            <a:spLocks noGrp="1"/>
          </p:cNvSpPr>
          <p:nvPr>
            <p:ph idx="11"/>
          </p:nvPr>
        </p:nvSpPr>
        <p:spPr>
          <a:xfrm>
            <a:off x="9626717" y="2522038"/>
            <a:ext cx="1326672" cy="384048"/>
          </a:xfrm>
        </p:spPr>
        <p:txBody>
          <a:bodyPr/>
          <a:lstStyle/>
          <a:p>
            <a:pPr algn="l"/>
            <a:r>
              <a:rPr lang="en-US" dirty="0"/>
              <a:t>of the</a:t>
            </a:r>
          </a:p>
        </p:txBody>
      </p:sp>
      <p:sp>
        <p:nvSpPr>
          <p:cNvPr id="6" name="Content Placeholder 5">
            <a:extLst>
              <a:ext uri="{FF2B5EF4-FFF2-40B4-BE49-F238E27FC236}">
                <a16:creationId xmlns:a16="http://schemas.microsoft.com/office/drawing/2014/main" id="{E34F744E-BE3F-4D9D-AF9F-20250C73C2AD}"/>
              </a:ext>
            </a:extLst>
          </p:cNvPr>
          <p:cNvSpPr>
            <a:spLocks noGrp="1"/>
          </p:cNvSpPr>
          <p:nvPr>
            <p:ph idx="13"/>
          </p:nvPr>
        </p:nvSpPr>
        <p:spPr>
          <a:xfrm>
            <a:off x="476841" y="2926868"/>
            <a:ext cx="11237976" cy="457200"/>
          </a:xfrm>
        </p:spPr>
        <p:txBody>
          <a:bodyPr/>
          <a:lstStyle/>
          <a:p>
            <a:pPr algn="l"/>
            <a:r>
              <a:rPr lang="en-US" dirty="0"/>
              <a:t>population mean </a:t>
            </a:r>
            <a:r>
              <a:rPr lang="en-US" i="1" dirty="0"/>
              <a:t>µ</a:t>
            </a:r>
            <a:r>
              <a:rPr lang="en-US" dirty="0"/>
              <a:t>. The margin of error is: </a:t>
            </a:r>
          </a:p>
        </p:txBody>
      </p:sp>
      <mc:AlternateContent xmlns:mc="http://schemas.openxmlformats.org/markup-compatibility/2006" xmlns:a14="http://schemas.microsoft.com/office/drawing/2010/main">
        <mc:Choice Requires="a14">
          <p:sp>
            <p:nvSpPr>
              <p:cNvPr id="11" name="Object 6" descr="Begin equation. z subscript alpha over 2 baseline times sigma divided by square root of n equals 1.96 times left parenthesis 20 divided by the square root of 100 right parenthesis equals 3.92. End equation.">
                <a:extLst>
                  <a:ext uri="{FF2B5EF4-FFF2-40B4-BE49-F238E27FC236}">
                    <a16:creationId xmlns:a16="http://schemas.microsoft.com/office/drawing/2014/main" id="{937AD83F-31BB-4BA1-A3E1-DC4F6AD0A97D}"/>
                  </a:ext>
                </a:extLst>
              </p:cNvPr>
              <p:cNvSpPr txBox="1">
                <a:spLocks noGrp="1"/>
              </p:cNvSpPr>
              <p:nvPr>
                <p:ph idx="15"/>
              </p:nvPr>
            </p:nvSpPr>
            <p:spPr>
              <a:xfrm>
                <a:off x="4956048" y="3599375"/>
                <a:ext cx="5927344" cy="8636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385C"/>
                              </a:solidFill>
                              <a:latin typeface="Cambria Math" panose="02040503050406030204" pitchFamily="18" charset="0"/>
                            </a:rPr>
                          </m:ctrlPr>
                        </m:sSubPr>
                        <m:e>
                          <m:r>
                            <a:rPr lang="en-US" i="1">
                              <a:solidFill>
                                <a:srgbClr val="00385C"/>
                              </a:solidFill>
                              <a:latin typeface="Cambria Math" panose="02040503050406030204" pitchFamily="18" charset="0"/>
                            </a:rPr>
                            <m:t>𝑧</m:t>
                          </m:r>
                        </m:e>
                        <m:sub>
                          <m:f>
                            <m:fPr>
                              <m:ctrlPr>
                                <a:rPr lang="en-US" i="1">
                                  <a:solidFill>
                                    <a:srgbClr val="00385C"/>
                                  </a:solidFill>
                                  <a:latin typeface="Cambria Math" panose="02040503050406030204" pitchFamily="18" charset="0"/>
                                </a:rPr>
                              </m:ctrlPr>
                            </m:fPr>
                            <m:num>
                              <m:r>
                                <a:rPr lang="en-US" i="1">
                                  <a:solidFill>
                                    <a:srgbClr val="00385C"/>
                                  </a:solidFill>
                                  <a:latin typeface="Cambria Math" panose="02040503050406030204" pitchFamily="18" charset="0"/>
                                </a:rPr>
                                <m:t>𝛼</m:t>
                              </m:r>
                            </m:num>
                            <m:den>
                              <m:r>
                                <a:rPr lang="en-US" i="1">
                                  <a:solidFill>
                                    <a:srgbClr val="00385C"/>
                                  </a:solidFill>
                                  <a:latin typeface="Cambria Math" panose="02040503050406030204" pitchFamily="18" charset="0"/>
                                </a:rPr>
                                <m:t>2</m:t>
                              </m:r>
                            </m:den>
                          </m:f>
                        </m:sub>
                      </m:sSub>
                      <m:r>
                        <a:rPr lang="en-US" b="0" i="1" smtClean="0">
                          <a:solidFill>
                            <a:srgbClr val="00385C"/>
                          </a:solidFill>
                          <a:latin typeface="Cambria Math" panose="02040503050406030204" pitchFamily="18" charset="0"/>
                        </a:rPr>
                        <m:t>(</m:t>
                      </m:r>
                      <m:f>
                        <m:fPr>
                          <m:ctrlPr>
                            <a:rPr lang="en-US" i="1">
                              <a:solidFill>
                                <a:srgbClr val="00385C"/>
                              </a:solidFill>
                              <a:latin typeface="Cambria Math" panose="02040503050406030204" pitchFamily="18" charset="0"/>
                            </a:rPr>
                          </m:ctrlPr>
                        </m:fPr>
                        <m:num>
                          <m:r>
                            <a:rPr lang="en-US" i="1">
                              <a:solidFill>
                                <a:srgbClr val="00385C"/>
                              </a:solidFill>
                              <a:latin typeface="Cambria Math" panose="02040503050406030204" pitchFamily="18" charset="0"/>
                            </a:rPr>
                            <m:t>𝜎</m:t>
                          </m:r>
                        </m:num>
                        <m:den>
                          <m:rad>
                            <m:radPr>
                              <m:degHide m:val="on"/>
                              <m:ctrlPr>
                                <a:rPr lang="en-US" i="1">
                                  <a:solidFill>
                                    <a:srgbClr val="00385C"/>
                                  </a:solidFill>
                                  <a:latin typeface="Cambria Math" panose="02040503050406030204" pitchFamily="18" charset="0"/>
                                </a:rPr>
                              </m:ctrlPr>
                            </m:radPr>
                            <m:deg/>
                            <m:e>
                              <m:r>
                                <a:rPr lang="en-US" i="1">
                                  <a:solidFill>
                                    <a:srgbClr val="00385C"/>
                                  </a:solidFill>
                                  <a:latin typeface="Cambria Math" panose="02040503050406030204" pitchFamily="18" charset="0"/>
                                </a:rPr>
                                <m:t>𝑛</m:t>
                              </m:r>
                            </m:e>
                          </m:rad>
                        </m:den>
                      </m:f>
                      <m:r>
                        <a:rPr lang="en-US" b="0" i="1" smtClean="0">
                          <a:solidFill>
                            <a:srgbClr val="00385C"/>
                          </a:solidFill>
                          <a:latin typeface="Cambria Math" panose="02040503050406030204" pitchFamily="18" charset="0"/>
                        </a:rPr>
                        <m:t>)</m:t>
                      </m:r>
                      <m:r>
                        <a:rPr lang="en-US" i="1">
                          <a:solidFill>
                            <a:srgbClr val="00385C"/>
                          </a:solidFill>
                          <a:latin typeface="Cambria Math" panose="02040503050406030204" pitchFamily="18" charset="0"/>
                        </a:rPr>
                        <m:t>=</m:t>
                      </m:r>
                      <m:r>
                        <m:rPr>
                          <m:nor/>
                        </m:rPr>
                        <a:rPr lang="en-US" dirty="0">
                          <a:solidFill>
                            <a:srgbClr val="003865"/>
                          </a:solidFill>
                          <a:latin typeface="Calibri"/>
                          <a:cs typeface="Calibri"/>
                        </a:rPr>
                        <m:t>NORM</m:t>
                      </m:r>
                      <m:r>
                        <m:rPr>
                          <m:nor/>
                        </m:rPr>
                        <a:rPr lang="en-US" dirty="0">
                          <a:solidFill>
                            <a:srgbClr val="003865"/>
                          </a:solidFill>
                          <a:latin typeface="Calibri"/>
                          <a:cs typeface="Calibri"/>
                        </a:rPr>
                        <m:t>.</m:t>
                      </m:r>
                      <m:r>
                        <m:rPr>
                          <m:nor/>
                        </m:rPr>
                        <a:rPr lang="en-US" dirty="0">
                          <a:solidFill>
                            <a:srgbClr val="003865"/>
                          </a:solidFill>
                          <a:latin typeface="Calibri"/>
                          <a:cs typeface="Calibri"/>
                        </a:rPr>
                        <m:t>S</m:t>
                      </m:r>
                      <m:r>
                        <m:rPr>
                          <m:nor/>
                        </m:rPr>
                        <a:rPr lang="en-US" dirty="0">
                          <a:solidFill>
                            <a:srgbClr val="003865"/>
                          </a:solidFill>
                          <a:latin typeface="Calibri"/>
                          <a:cs typeface="Calibri"/>
                        </a:rPr>
                        <m:t>.</m:t>
                      </m:r>
                      <m:r>
                        <m:rPr>
                          <m:nor/>
                        </m:rPr>
                        <a:rPr lang="en-US" dirty="0">
                          <a:solidFill>
                            <a:srgbClr val="003865"/>
                          </a:solidFill>
                          <a:latin typeface="Calibri"/>
                          <a:cs typeface="Calibri"/>
                        </a:rPr>
                        <m:t>INV</m:t>
                      </m:r>
                      <m:r>
                        <m:rPr>
                          <m:nor/>
                        </m:rPr>
                        <a:rPr lang="en-US" dirty="0">
                          <a:solidFill>
                            <a:srgbClr val="003865"/>
                          </a:solidFill>
                          <a:latin typeface="Calibri"/>
                          <a:cs typeface="Calibri"/>
                        </a:rPr>
                        <m:t>(1−0.025)</m:t>
                      </m:r>
                      <m:d>
                        <m:dPr>
                          <m:ctrlPr>
                            <a:rPr lang="en-US" i="1">
                              <a:solidFill>
                                <a:srgbClr val="00385C"/>
                              </a:solidFill>
                              <a:latin typeface="Cambria Math" panose="02040503050406030204" pitchFamily="18" charset="0"/>
                            </a:rPr>
                          </m:ctrlPr>
                        </m:dPr>
                        <m:e>
                          <m:f>
                            <m:fPr>
                              <m:ctrlPr>
                                <a:rPr lang="en-US" i="1">
                                  <a:solidFill>
                                    <a:srgbClr val="00385C"/>
                                  </a:solidFill>
                                  <a:latin typeface="Cambria Math" panose="02040503050406030204" pitchFamily="18" charset="0"/>
                                </a:rPr>
                              </m:ctrlPr>
                            </m:fPr>
                            <m:num>
                              <m:r>
                                <a:rPr lang="en-US" i="1">
                                  <a:solidFill>
                                    <a:srgbClr val="00385C"/>
                                  </a:solidFill>
                                  <a:latin typeface="Cambria Math" panose="02040503050406030204" pitchFamily="18" charset="0"/>
                                </a:rPr>
                                <m:t>20</m:t>
                              </m:r>
                            </m:num>
                            <m:den>
                              <m:rad>
                                <m:radPr>
                                  <m:degHide m:val="on"/>
                                  <m:ctrlPr>
                                    <a:rPr lang="en-US" i="1">
                                      <a:solidFill>
                                        <a:srgbClr val="00385C"/>
                                      </a:solidFill>
                                      <a:latin typeface="Cambria Math" panose="02040503050406030204" pitchFamily="18" charset="0"/>
                                    </a:rPr>
                                  </m:ctrlPr>
                                </m:radPr>
                                <m:deg/>
                                <m:e>
                                  <m:r>
                                    <a:rPr lang="en-US" i="1">
                                      <a:solidFill>
                                        <a:srgbClr val="00385C"/>
                                      </a:solidFill>
                                      <a:latin typeface="Cambria Math" panose="02040503050406030204" pitchFamily="18" charset="0"/>
                                    </a:rPr>
                                    <m:t>100</m:t>
                                  </m:r>
                                </m:e>
                              </m:rad>
                            </m:den>
                          </m:f>
                        </m:e>
                      </m:d>
                    </m:oMath>
                  </m:oMathPara>
                </a14:m>
                <a:endParaRPr lang="en-US" dirty="0"/>
              </a:p>
            </p:txBody>
          </p:sp>
        </mc:Choice>
        <mc:Fallback xmlns="">
          <p:sp>
            <p:nvSpPr>
              <p:cNvPr id="11" name="Object 6" descr="Begin equation. z subscript alpha over 2 baseline times sigma divided by square root of n equals 1.96 times left parenthesis 20 divided by the square root of 100 right parenthesis equals 3.92. End equation.">
                <a:extLst>
                  <a:ext uri="{FF2B5EF4-FFF2-40B4-BE49-F238E27FC236}">
                    <a16:creationId xmlns:a16="http://schemas.microsoft.com/office/drawing/2014/main" id="{937AD83F-31BB-4BA1-A3E1-DC4F6AD0A97D}"/>
                  </a:ext>
                </a:extLst>
              </p:cNvPr>
              <p:cNvSpPr txBox="1">
                <a:spLocks noRot="1" noChangeAspect="1" noMove="1" noResize="1" noEditPoints="1" noAdjustHandles="1" noChangeArrowheads="1" noChangeShapeType="1" noTextEdit="1"/>
              </p:cNvSpPr>
              <p:nvPr>
                <p:ph idx="15"/>
              </p:nvPr>
            </p:nvSpPr>
            <p:spPr>
              <a:xfrm>
                <a:off x="4956048" y="3599375"/>
                <a:ext cx="5927344" cy="863600"/>
              </a:xfrm>
              <a:prstGeom prst="rect">
                <a:avLst/>
              </a:prstGeom>
              <a:blipFill>
                <a:blip r:embed="rId4"/>
                <a:stretch>
                  <a:fillRect b="-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03C4DD-2CB9-DCFD-4B49-31DC65F3ACCB}"/>
                  </a:ext>
                </a:extLst>
              </p:cNvPr>
              <p:cNvSpPr txBox="1"/>
              <p:nvPr/>
            </p:nvSpPr>
            <p:spPr>
              <a:xfrm>
                <a:off x="5997611" y="4461525"/>
                <a:ext cx="3493861" cy="9221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rgbClr val="00385C"/>
                          </a:solidFill>
                          <a:latin typeface="Cambria Math" panose="02040503050406030204" pitchFamily="18" charset="0"/>
                        </a:rPr>
                        <m:t>=</m:t>
                      </m:r>
                      <m:r>
                        <a:rPr lang="en-US" sz="2400" i="1">
                          <a:solidFill>
                            <a:srgbClr val="00385C"/>
                          </a:solidFill>
                          <a:latin typeface="Cambria Math" panose="02040503050406030204" pitchFamily="18" charset="0"/>
                        </a:rPr>
                        <m:t>1.96</m:t>
                      </m:r>
                      <m:d>
                        <m:dPr>
                          <m:ctrlPr>
                            <a:rPr lang="en-US" sz="2400" i="1">
                              <a:solidFill>
                                <a:srgbClr val="00385C"/>
                              </a:solidFill>
                              <a:latin typeface="Cambria Math" panose="02040503050406030204" pitchFamily="18" charset="0"/>
                            </a:rPr>
                          </m:ctrlPr>
                        </m:dPr>
                        <m:e>
                          <m:f>
                            <m:fPr>
                              <m:ctrlPr>
                                <a:rPr lang="en-US" sz="2400" i="1">
                                  <a:solidFill>
                                    <a:srgbClr val="00385C"/>
                                  </a:solidFill>
                                  <a:latin typeface="Cambria Math" panose="02040503050406030204" pitchFamily="18" charset="0"/>
                                </a:rPr>
                              </m:ctrlPr>
                            </m:fPr>
                            <m:num>
                              <m:r>
                                <a:rPr lang="en-US" sz="2400" i="1">
                                  <a:solidFill>
                                    <a:srgbClr val="00385C"/>
                                  </a:solidFill>
                                  <a:latin typeface="Cambria Math" panose="02040503050406030204" pitchFamily="18" charset="0"/>
                                </a:rPr>
                                <m:t>20</m:t>
                              </m:r>
                            </m:num>
                            <m:den>
                              <m:rad>
                                <m:radPr>
                                  <m:degHide m:val="on"/>
                                  <m:ctrlPr>
                                    <a:rPr lang="en-US" sz="2400" i="1">
                                      <a:solidFill>
                                        <a:srgbClr val="00385C"/>
                                      </a:solidFill>
                                      <a:latin typeface="Cambria Math" panose="02040503050406030204" pitchFamily="18" charset="0"/>
                                    </a:rPr>
                                  </m:ctrlPr>
                                </m:radPr>
                                <m:deg/>
                                <m:e>
                                  <m:r>
                                    <a:rPr lang="en-US" sz="2400" i="1">
                                      <a:solidFill>
                                        <a:srgbClr val="00385C"/>
                                      </a:solidFill>
                                      <a:latin typeface="Cambria Math" panose="02040503050406030204" pitchFamily="18" charset="0"/>
                                    </a:rPr>
                                    <m:t>100</m:t>
                                  </m:r>
                                </m:e>
                              </m:rad>
                            </m:den>
                          </m:f>
                        </m:e>
                      </m:d>
                      <m:r>
                        <a:rPr lang="en-US" sz="2400" i="1">
                          <a:solidFill>
                            <a:srgbClr val="00385C"/>
                          </a:solidFill>
                          <a:latin typeface="Cambria Math" panose="02040503050406030204" pitchFamily="18" charset="0"/>
                        </a:rPr>
                        <m:t>=3.92</m:t>
                      </m:r>
                    </m:oMath>
                  </m:oMathPara>
                </a14:m>
                <a:endParaRPr lang="en-US" sz="2400" dirty="0"/>
              </a:p>
            </p:txBody>
          </p:sp>
        </mc:Choice>
        <mc:Fallback xmlns="">
          <p:sp>
            <p:nvSpPr>
              <p:cNvPr id="12" name="TextBox 11">
                <a:extLst>
                  <a:ext uri="{FF2B5EF4-FFF2-40B4-BE49-F238E27FC236}">
                    <a16:creationId xmlns:a16="http://schemas.microsoft.com/office/drawing/2014/main" id="{2D03C4DD-2CB9-DCFD-4B49-31DC65F3ACCB}"/>
                  </a:ext>
                </a:extLst>
              </p:cNvPr>
              <p:cNvSpPr txBox="1">
                <a:spLocks noRot="1" noChangeAspect="1" noMove="1" noResize="1" noEditPoints="1" noAdjustHandles="1" noChangeArrowheads="1" noChangeShapeType="1" noTextEdit="1"/>
              </p:cNvSpPr>
              <p:nvPr/>
            </p:nvSpPr>
            <p:spPr>
              <a:xfrm>
                <a:off x="5997611" y="4461525"/>
                <a:ext cx="3493861" cy="92217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272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(8 of 9) </a:t>
            </a:r>
            <a:endParaRPr lang="en-IN" dirty="0"/>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sz="half" idx="1"/>
          </p:nvPr>
        </p:nvSpPr>
        <p:spPr>
          <a:xfrm>
            <a:off x="476844" y="1825625"/>
            <a:ext cx="11042056" cy="1222375"/>
          </a:xfrm>
        </p:spPr>
        <p:txBody>
          <a:bodyPr/>
          <a:lstStyle/>
          <a:p>
            <a:pPr marL="0" indent="0">
              <a:buNone/>
            </a:pPr>
            <a:r>
              <a:rPr lang="en-US" b="1" u="sng" dirty="0"/>
              <a:t>Example</a:t>
            </a:r>
            <a:r>
              <a:rPr lang="en-US" b="1" dirty="0"/>
              <a:t>: Lloyds Department store</a:t>
            </a:r>
          </a:p>
          <a:p>
            <a:pPr marL="0" indent="0">
              <a:buNone/>
            </a:pPr>
            <a:r>
              <a:rPr lang="en-US" dirty="0"/>
              <a:t>Interval estimate of </a:t>
            </a:r>
            <a:r>
              <a:rPr lang="en-US" i="1" dirty="0"/>
              <a:t>µ</a:t>
            </a:r>
            <a:r>
              <a:rPr lang="en-US" dirty="0"/>
              <a:t> is:</a:t>
            </a:r>
          </a:p>
        </p:txBody>
      </p:sp>
      <mc:AlternateContent xmlns:mc="http://schemas.openxmlformats.org/markup-compatibility/2006" xmlns:a14="http://schemas.microsoft.com/office/drawing/2010/main">
        <mc:Choice Requires="a14">
          <p:sp>
            <p:nvSpPr>
              <p:cNvPr id="9" name="Object 3" descr="$82 plus or minus $3.92 or $78.08 to $85.29."/>
              <p:cNvSpPr txBox="1">
                <a:spLocks noGrp="1"/>
              </p:cNvSpPr>
              <p:nvPr>
                <p:ph sz="half" idx="2"/>
              </p:nvPr>
            </p:nvSpPr>
            <p:spPr bwMode="auto">
              <a:xfrm>
                <a:off x="3999345" y="3048000"/>
                <a:ext cx="3106305" cy="1152525"/>
              </a:xfrm>
              <a:prstGeom prst="rect">
                <a:avLst/>
              </a:prstGeom>
              <a:noFill/>
              <a:ln>
                <a:noFill/>
              </a:ln>
            </p:spPr>
            <p:txBody>
              <a:bodyPr>
                <a:noAutofit/>
              </a:bodyPr>
              <a:lstStyle/>
              <a:p>
                <a:pPr>
                  <a:buNone/>
                </a:pPr>
                <a14:m>
                  <m:oMathPara xmlns:m="http://schemas.openxmlformats.org/officeDocument/2006/math">
                    <m:oMathParaPr>
                      <m:jc m:val="left"/>
                    </m:oMathParaPr>
                    <m:oMath xmlns:m="http://schemas.openxmlformats.org/officeDocument/2006/math">
                      <m:r>
                        <a:rPr lang="en-US" sz="2600" i="1">
                          <a:solidFill>
                            <a:srgbClr val="003865"/>
                          </a:solidFill>
                          <a:latin typeface="Cambria Math" panose="02040503050406030204" pitchFamily="18" charset="0"/>
                        </a:rPr>
                        <m:t>$82±$3.92</m:t>
                      </m:r>
                    </m:oMath>
                    <m:oMath xmlns:m="http://schemas.openxmlformats.org/officeDocument/2006/math">
                      <m:r>
                        <m:rPr>
                          <m:nor/>
                        </m:rPr>
                        <a:rPr lang="en-US" sz="2600" i="0">
                          <a:solidFill>
                            <a:srgbClr val="003865"/>
                          </a:solidFill>
                          <a:latin typeface="Cambria Math" panose="02040503050406030204" pitchFamily="18" charset="0"/>
                        </a:rPr>
                        <m:t>or</m:t>
                      </m:r>
                    </m:oMath>
                    <m:oMath xmlns:m="http://schemas.openxmlformats.org/officeDocument/2006/math">
                      <m:r>
                        <a:rPr lang="en-US" sz="2600" i="1">
                          <a:solidFill>
                            <a:srgbClr val="003865"/>
                          </a:solidFill>
                          <a:latin typeface="Cambria Math" panose="02040503050406030204" pitchFamily="18" charset="0"/>
                        </a:rPr>
                        <m:t>$78.08</m:t>
                      </m:r>
                      <m:r>
                        <m:rPr>
                          <m:nor/>
                        </m:rPr>
                        <a:rPr lang="en-US" sz="2600" i="0">
                          <a:solidFill>
                            <a:srgbClr val="003865"/>
                          </a:solidFill>
                          <a:latin typeface="Cambria Math" panose="02040503050406030204" pitchFamily="18" charset="0"/>
                        </a:rPr>
                        <m:t> </m:t>
                      </m:r>
                      <m:r>
                        <m:rPr>
                          <m:nor/>
                        </m:rPr>
                        <a:rPr lang="en-US" sz="2600" i="0">
                          <a:solidFill>
                            <a:srgbClr val="003865"/>
                          </a:solidFill>
                          <a:latin typeface="Cambria Math" panose="02040503050406030204" pitchFamily="18" charset="0"/>
                        </a:rPr>
                        <m:t>to</m:t>
                      </m:r>
                      <m:r>
                        <m:rPr>
                          <m:nor/>
                        </m:rPr>
                        <a:rPr lang="en-US" sz="2600" i="0">
                          <a:solidFill>
                            <a:srgbClr val="003865"/>
                          </a:solidFill>
                          <a:latin typeface="Cambria Math" panose="02040503050406030204" pitchFamily="18" charset="0"/>
                        </a:rPr>
                        <m:t> $85.</m:t>
                      </m:r>
                      <m:r>
                        <a:rPr lang="en-US" sz="2600" i="1" smtClean="0">
                          <a:solidFill>
                            <a:srgbClr val="003865"/>
                          </a:solidFill>
                          <a:latin typeface="Cambria Math" panose="02040503050406030204" pitchFamily="18" charset="0"/>
                        </a:rPr>
                        <m:t> </m:t>
                      </m:r>
                      <m:r>
                        <m:rPr>
                          <m:nor/>
                        </m:rPr>
                        <a:rPr lang="en-US" sz="2600" i="0">
                          <a:solidFill>
                            <a:srgbClr val="003865"/>
                          </a:solidFill>
                          <a:latin typeface="Cambria Math" panose="02040503050406030204" pitchFamily="18" charset="0"/>
                        </a:rPr>
                        <m:t>9</m:t>
                      </m:r>
                      <m:r>
                        <m:rPr>
                          <m:nor/>
                        </m:rPr>
                        <a:rPr lang="en-US" sz="2600" b="0" i="0" smtClean="0">
                          <a:solidFill>
                            <a:srgbClr val="003865"/>
                          </a:solidFill>
                          <a:latin typeface="Cambria Math" panose="02040503050406030204" pitchFamily="18" charset="0"/>
                        </a:rPr>
                        <m:t>2</m:t>
                      </m:r>
                    </m:oMath>
                  </m:oMathPara>
                </a14:m>
                <a:endParaRPr lang="en-US" sz="2600" dirty="0"/>
              </a:p>
            </p:txBody>
          </p:sp>
        </mc:Choice>
        <mc:Fallback xmlns="">
          <p:sp>
            <p:nvSpPr>
              <p:cNvPr id="9" name="Object 3" descr="$82 plus or minus $3.92 or $78.08 to $85.29."/>
              <p:cNvSpPr txBox="1">
                <a:spLocks noRot="1" noChangeAspect="1" noMove="1" noResize="1" noEditPoints="1" noAdjustHandles="1" noChangeArrowheads="1" noChangeShapeType="1" noTextEdit="1"/>
              </p:cNvSpPr>
              <p:nvPr>
                <p:ph sz="half" idx="2"/>
              </p:nvPr>
            </p:nvSpPr>
            <p:spPr bwMode="auto">
              <a:xfrm>
                <a:off x="3999345" y="3048000"/>
                <a:ext cx="3106305" cy="1152525"/>
              </a:xfrm>
              <a:prstGeom prst="rect">
                <a:avLst/>
              </a:prstGeom>
              <a:blipFill>
                <a:blip r:embed="rId2"/>
                <a:stretch>
                  <a:fillRect b="-3175"/>
                </a:stretch>
              </a:blipFill>
              <a:ln>
                <a:noFill/>
              </a:ln>
            </p:spPr>
            <p:txBody>
              <a:bodyPr/>
              <a:lstStyle/>
              <a:p>
                <a:r>
                  <a:rPr lang="en-US">
                    <a:noFill/>
                  </a:rPr>
                  <a:t> </a:t>
                </a:r>
              </a:p>
            </p:txBody>
          </p:sp>
        </mc:Fallback>
      </mc:AlternateContent>
      <p:sp>
        <p:nvSpPr>
          <p:cNvPr id="6" name="Content Placeholder 5"/>
          <p:cNvSpPr>
            <a:spLocks noGrp="1"/>
          </p:cNvSpPr>
          <p:nvPr>
            <p:ph sz="half" idx="10"/>
          </p:nvPr>
        </p:nvSpPr>
        <p:spPr>
          <a:xfrm>
            <a:off x="639928" y="4778944"/>
            <a:ext cx="11078830" cy="643731"/>
          </a:xfrm>
        </p:spPr>
        <p:txBody>
          <a:bodyPr/>
          <a:lstStyle/>
          <a:p>
            <a:pPr marL="0" lvl="0" indent="0">
              <a:buClr>
                <a:srgbClr val="003865"/>
              </a:buClr>
              <a:buNone/>
            </a:pPr>
            <a:r>
              <a:rPr lang="en-US" sz="2200" dirty="0">
                <a:solidFill>
                  <a:srgbClr val="003865"/>
                </a:solidFill>
              </a:rPr>
              <a:t>We are </a:t>
            </a:r>
            <a:r>
              <a:rPr lang="en-US" sz="2200" u="sng" dirty="0">
                <a:solidFill>
                  <a:srgbClr val="003865"/>
                </a:solidFill>
              </a:rPr>
              <a:t>95% confident</a:t>
            </a:r>
            <a:r>
              <a:rPr lang="en-US" sz="2200" dirty="0">
                <a:solidFill>
                  <a:srgbClr val="003865"/>
                </a:solidFill>
              </a:rPr>
              <a:t> that the interval, (78.08, 85.92), contains the population mean </a:t>
            </a:r>
            <a:r>
              <a:rPr lang="en-US" sz="2200" i="1" dirty="0">
                <a:solidFill>
                  <a:srgbClr val="003865"/>
                </a:solidFill>
              </a:rPr>
              <a:t>µ</a:t>
            </a:r>
            <a:r>
              <a:rPr lang="en-US" sz="2200" dirty="0">
                <a:solidFill>
                  <a:srgbClr val="003865"/>
                </a:solidFill>
              </a:rPr>
              <a:t>.</a:t>
            </a:r>
          </a:p>
        </p:txBody>
      </p:sp>
      <mc:AlternateContent xmlns:mc="http://schemas.openxmlformats.org/markup-compatibility/2006">
        <mc:Choice xmlns:a14="http://schemas.microsoft.com/office/drawing/2010/main" Requires="a14">
          <p:sp>
            <p:nvSpPr>
              <p:cNvPr id="3" name="TextBox 9">
                <a:extLst>
                  <a:ext uri="{FF2B5EF4-FFF2-40B4-BE49-F238E27FC236}">
                    <a16:creationId xmlns:a16="http://schemas.microsoft.com/office/drawing/2014/main" id="{B9D25E45-D85A-9C8A-C63A-D23546F652CA}"/>
                  </a:ext>
                </a:extLst>
              </p:cNvPr>
              <p:cNvSpPr txBox="1"/>
              <p:nvPr/>
            </p:nvSpPr>
            <p:spPr>
              <a:xfrm>
                <a:off x="646114" y="5328423"/>
                <a:ext cx="10994198" cy="7694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r>
                  <a:rPr lang="en-US" sz="2200" dirty="0">
                    <a:solidFill>
                      <a:srgbClr val="003865"/>
                    </a:solidFill>
                    <a:latin typeface="Arial"/>
                  </a:rPr>
                  <a:t>95% of all the intervals constructed using </a:t>
                </a:r>
                <a14:m>
                  <m:oMath xmlns:m="http://schemas.openxmlformats.org/officeDocument/2006/math">
                    <m:acc>
                      <m:accPr>
                        <m:chr m:val="̅"/>
                        <m:ctrlPr>
                          <a:rPr lang="en-US" sz="2200" dirty="0">
                            <a:solidFill>
                              <a:srgbClr val="003865"/>
                            </a:solidFill>
                            <a:latin typeface="Arial"/>
                          </a:rPr>
                        </m:ctrlPr>
                      </m:accPr>
                      <m:e>
                        <m:r>
                          <a:rPr lang="en-US" sz="2200" dirty="0">
                            <a:solidFill>
                              <a:srgbClr val="003865"/>
                            </a:solidFill>
                            <a:latin typeface="Arial"/>
                          </a:rPr>
                          <m:t>𝑋</m:t>
                        </m:r>
                      </m:e>
                    </m:acc>
                    <m:r>
                      <a:rPr lang="en-US" sz="2200" dirty="0">
                        <a:solidFill>
                          <a:srgbClr val="003865"/>
                        </a:solidFill>
                        <a:latin typeface="Arial"/>
                      </a:rPr>
                      <m:t>±3.92</m:t>
                    </m:r>
                  </m:oMath>
                </a14:m>
                <a:r>
                  <a:rPr lang="en-US" sz="2200" dirty="0">
                    <a:solidFill>
                      <a:srgbClr val="003865"/>
                    </a:solidFill>
                    <a:latin typeface="Arial"/>
                  </a:rPr>
                  <a:t> include population mean µ (and the other way around: </a:t>
                </a:r>
                <a14:m>
                  <m:oMath xmlns:m="http://schemas.openxmlformats.org/officeDocument/2006/math">
                    <m:r>
                      <a:rPr lang="en-US" sz="2200" dirty="0">
                        <a:solidFill>
                          <a:srgbClr val="003865"/>
                        </a:solidFill>
                        <a:latin typeface="Arial"/>
                      </a:rPr>
                      <m:t>𝜇</m:t>
                    </m:r>
                    <m:r>
                      <a:rPr lang="en-US" sz="2200" dirty="0">
                        <a:solidFill>
                          <a:srgbClr val="003865"/>
                        </a:solidFill>
                        <a:latin typeface="Arial"/>
                      </a:rPr>
                      <m:t>±3.92</m:t>
                    </m:r>
                  </m:oMath>
                </a14:m>
                <a:r>
                  <a:rPr lang="en-US" sz="2200" dirty="0">
                    <a:solidFill>
                      <a:srgbClr val="003865"/>
                    </a:solidFill>
                    <a:latin typeface="Arial"/>
                  </a:rPr>
                  <a:t> include 95% of all sample means </a:t>
                </a:r>
                <a14:m>
                  <m:oMath xmlns:m="http://schemas.openxmlformats.org/officeDocument/2006/math">
                    <m:acc>
                      <m:accPr>
                        <m:chr m:val="̅"/>
                        <m:ctrlPr>
                          <a:rPr lang="en-US" sz="2200" dirty="0">
                            <a:solidFill>
                              <a:srgbClr val="003865"/>
                            </a:solidFill>
                            <a:latin typeface="Arial"/>
                          </a:rPr>
                        </m:ctrlPr>
                      </m:accPr>
                      <m:e>
                        <m:r>
                          <a:rPr lang="en-US" sz="2200" dirty="0">
                            <a:solidFill>
                              <a:srgbClr val="003865"/>
                            </a:solidFill>
                            <a:latin typeface="Arial"/>
                          </a:rPr>
                          <m:t>𝑋</m:t>
                        </m:r>
                      </m:e>
                    </m:acc>
                  </m:oMath>
                </a14:m>
                <a:r>
                  <a:rPr lang="en-US" sz="2200" dirty="0">
                    <a:solidFill>
                      <a:srgbClr val="003865"/>
                    </a:solidFill>
                    <a:latin typeface="Arial"/>
                  </a:rPr>
                  <a:t>).</a:t>
                </a:r>
                <a:endParaRPr lang="en-US" sz="2200" dirty="0"/>
              </a:p>
            </p:txBody>
          </p:sp>
        </mc:Choice>
        <mc:Fallback>
          <p:sp>
            <p:nvSpPr>
              <p:cNvPr id="3" name="TextBox 9">
                <a:extLst>
                  <a:ext uri="{FF2B5EF4-FFF2-40B4-BE49-F238E27FC236}">
                    <a16:creationId xmlns:a16="http://schemas.microsoft.com/office/drawing/2014/main" id="{B9D25E45-D85A-9C8A-C63A-D23546F652CA}"/>
                  </a:ext>
                </a:extLst>
              </p:cNvPr>
              <p:cNvSpPr txBox="1">
                <a:spLocks noRot="1" noChangeAspect="1" noMove="1" noResize="1" noEditPoints="1" noAdjustHandles="1" noChangeArrowheads="1" noChangeShapeType="1" noTextEdit="1"/>
              </p:cNvSpPr>
              <p:nvPr/>
            </p:nvSpPr>
            <p:spPr>
              <a:xfrm>
                <a:off x="646114" y="5328423"/>
                <a:ext cx="10994198" cy="769441"/>
              </a:xfrm>
              <a:prstGeom prst="rect">
                <a:avLst/>
              </a:prstGeom>
              <a:blipFill>
                <a:blip r:embed="rId3"/>
                <a:stretch>
                  <a:fillRect l="-721" t="-4762" b="-15079"/>
                </a:stretch>
              </a:blipFill>
            </p:spPr>
            <p:txBody>
              <a:bodyPr/>
              <a:lstStyle/>
              <a:p>
                <a:r>
                  <a:rPr lang="en-US">
                    <a:noFill/>
                  </a:rPr>
                  <a:t> </a:t>
                </a:r>
              </a:p>
            </p:txBody>
          </p:sp>
        </mc:Fallback>
      </mc:AlternateContent>
    </p:spTree>
    <p:extLst>
      <p:ext uri="{BB962C8B-B14F-4D97-AF65-F5344CB8AC3E}">
        <p14:creationId xmlns:p14="http://schemas.microsoft.com/office/powerpoint/2010/main" val="382273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(9 of 9)</a:t>
            </a:r>
            <a:endParaRPr lang="en-IN" dirty="0"/>
          </a:p>
        </p:txBody>
      </p:sp>
      <p:sp>
        <p:nvSpPr>
          <p:cNvPr id="7" name="Content Placeholder 2">
            <a:extLst>
              <a:ext uri="{FF2B5EF4-FFF2-40B4-BE49-F238E27FC236}">
                <a16:creationId xmlns:a16="http://schemas.microsoft.com/office/drawing/2014/main" id="{1F8D682A-275E-43A9-BCC0-F8E62F6B0489}"/>
              </a:ext>
            </a:extLst>
          </p:cNvPr>
          <p:cNvSpPr>
            <a:spLocks noGrp="1"/>
          </p:cNvSpPr>
          <p:nvPr>
            <p:ph sz="half" idx="1"/>
          </p:nvPr>
        </p:nvSpPr>
        <p:spPr>
          <a:xfrm>
            <a:off x="476844" y="1825625"/>
            <a:ext cx="11237976" cy="475615"/>
          </a:xfrm>
        </p:spPr>
        <p:txBody>
          <a:bodyPr/>
          <a:lstStyle/>
          <a:p>
            <a:pPr marL="0" indent="0">
              <a:buNone/>
            </a:pPr>
            <a:r>
              <a:rPr lang="en-US" b="1" u="sng" dirty="0"/>
              <a:t>Example</a:t>
            </a:r>
            <a:r>
              <a:rPr lang="en-US" b="1" dirty="0"/>
              <a:t>: Lloyds Department store</a:t>
            </a:r>
          </a:p>
        </p:txBody>
      </p:sp>
      <p:graphicFrame>
        <p:nvGraphicFramePr>
          <p:cNvPr id="5" name="Table 3">
            <a:extLst>
              <a:ext uri="{FF2B5EF4-FFF2-40B4-BE49-F238E27FC236}">
                <a16:creationId xmlns:a16="http://schemas.microsoft.com/office/drawing/2014/main" id="{DA66587B-F945-4DE4-A3EC-1704F9DBCACA}"/>
              </a:ext>
            </a:extLst>
          </p:cNvPr>
          <p:cNvGraphicFramePr>
            <a:graphicFrameLocks noGrp="1"/>
          </p:cNvGraphicFramePr>
          <p:nvPr>
            <p:ph sz="half" idx="2"/>
            <p:extLst>
              <p:ext uri="{D42A27DB-BD31-4B8C-83A1-F6EECF244321}">
                <p14:modId xmlns:p14="http://schemas.microsoft.com/office/powerpoint/2010/main" val="2076197641"/>
              </p:ext>
            </p:extLst>
          </p:nvPr>
        </p:nvGraphicFramePr>
        <p:xfrm>
          <a:off x="2438232" y="2510964"/>
          <a:ext cx="7315199" cy="2136762"/>
        </p:xfrm>
        <a:graphic>
          <a:graphicData uri="http://schemas.openxmlformats.org/drawingml/2006/table">
            <a:tbl>
              <a:tblPr firstRow="1" bandRow="1">
                <a:tableStyleId>{073A0DAA-6AF3-43AB-8588-CEC1D06C72B9}</a:tableStyleId>
              </a:tblPr>
              <a:tblGrid>
                <a:gridCol w="2813543">
                  <a:extLst>
                    <a:ext uri="{9D8B030D-6E8A-4147-A177-3AD203B41FA5}">
                      <a16:colId xmlns:a16="http://schemas.microsoft.com/office/drawing/2014/main" val="4219919259"/>
                    </a:ext>
                  </a:extLst>
                </a:gridCol>
                <a:gridCol w="2250828">
                  <a:extLst>
                    <a:ext uri="{9D8B030D-6E8A-4147-A177-3AD203B41FA5}">
                      <a16:colId xmlns:a16="http://schemas.microsoft.com/office/drawing/2014/main" val="1624476629"/>
                    </a:ext>
                  </a:extLst>
                </a:gridCol>
                <a:gridCol w="2250828">
                  <a:extLst>
                    <a:ext uri="{9D8B030D-6E8A-4147-A177-3AD203B41FA5}">
                      <a16:colId xmlns:a16="http://schemas.microsoft.com/office/drawing/2014/main" val="1553808613"/>
                    </a:ext>
                  </a:extLst>
                </a:gridCol>
              </a:tblGrid>
              <a:tr h="548640">
                <a:tc>
                  <a:txBody>
                    <a:bodyPr/>
                    <a:lstStyle/>
                    <a:p>
                      <a:pPr algn="ctr"/>
                      <a:r>
                        <a:rPr lang="en-IN" sz="2000" dirty="0"/>
                        <a:t>Confidence level</a:t>
                      </a:r>
                    </a:p>
                  </a:txBody>
                  <a:tcPr marL="39333" marR="39333" anchor="ctr">
                    <a:solidFill>
                      <a:srgbClr val="000000"/>
                    </a:solidFill>
                  </a:tcPr>
                </a:tc>
                <a:tc>
                  <a:txBody>
                    <a:bodyPr/>
                    <a:lstStyle/>
                    <a:p>
                      <a:pPr algn="ctr"/>
                      <a:r>
                        <a:rPr lang="en-IN" sz="2000" dirty="0"/>
                        <a:t>Margin of Error</a:t>
                      </a:r>
                    </a:p>
                  </a:txBody>
                  <a:tcPr marL="39333" marR="39333" anchor="ctr">
                    <a:solidFill>
                      <a:srgbClr val="000000"/>
                    </a:solidFill>
                  </a:tcPr>
                </a:tc>
                <a:tc>
                  <a:txBody>
                    <a:bodyPr/>
                    <a:lstStyle/>
                    <a:p>
                      <a:pPr algn="ctr"/>
                      <a:r>
                        <a:rPr lang="en-IN" sz="2000" dirty="0"/>
                        <a:t>Interval estimate</a:t>
                      </a:r>
                    </a:p>
                  </a:txBody>
                  <a:tcPr marL="39333" marR="39333" anchor="ctr">
                    <a:solidFill>
                      <a:srgbClr val="000000"/>
                    </a:solidFill>
                  </a:tcPr>
                </a:tc>
                <a:extLst>
                  <a:ext uri="{0D108BD9-81ED-4DB2-BD59-A6C34878D82A}">
                    <a16:rowId xmlns:a16="http://schemas.microsoft.com/office/drawing/2014/main" val="3807734557"/>
                  </a:ext>
                </a:extLst>
              </a:tr>
              <a:tr h="490842">
                <a:tc>
                  <a:txBody>
                    <a:bodyPr/>
                    <a:lstStyle/>
                    <a:p>
                      <a:pPr algn="ctr"/>
                      <a:r>
                        <a:rPr lang="en-IN" sz="2000" dirty="0">
                          <a:solidFill>
                            <a:srgbClr val="000000"/>
                          </a:solidFill>
                        </a:rPr>
                        <a:t>90%</a:t>
                      </a:r>
                    </a:p>
                  </a:txBody>
                  <a:tcPr marL="39333" marR="39333" anchor="ctr"/>
                </a:tc>
                <a:tc>
                  <a:txBody>
                    <a:bodyPr/>
                    <a:lstStyle/>
                    <a:p>
                      <a:pPr algn="ctr"/>
                      <a:r>
                        <a:rPr lang="en-IN" sz="2000" dirty="0">
                          <a:solidFill>
                            <a:srgbClr val="000000"/>
                          </a:solidFill>
                        </a:rPr>
                        <a:t>3.29</a:t>
                      </a:r>
                    </a:p>
                  </a:txBody>
                  <a:tcPr marL="39333" marR="3933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solidFill>
                            <a:srgbClr val="000000"/>
                          </a:solidFill>
                        </a:rPr>
                        <a:t>(78.71 , 85.29) </a:t>
                      </a:r>
                    </a:p>
                  </a:txBody>
                  <a:tcPr marL="39333" marR="39333" anchor="ctr"/>
                </a:tc>
                <a:extLst>
                  <a:ext uri="{0D108BD9-81ED-4DB2-BD59-A6C34878D82A}">
                    <a16:rowId xmlns:a16="http://schemas.microsoft.com/office/drawing/2014/main" val="3227675307"/>
                  </a:ext>
                </a:extLst>
              </a:tr>
              <a:tr h="548640">
                <a:tc>
                  <a:txBody>
                    <a:bodyPr/>
                    <a:lstStyle/>
                    <a:p>
                      <a:pPr algn="ctr"/>
                      <a:r>
                        <a:rPr lang="en-IN" sz="2000" dirty="0">
                          <a:solidFill>
                            <a:srgbClr val="00B050"/>
                          </a:solidFill>
                        </a:rPr>
                        <a:t>95%</a:t>
                      </a:r>
                    </a:p>
                  </a:txBody>
                  <a:tcPr marL="39333" marR="39333" anchor="ctr"/>
                </a:tc>
                <a:tc>
                  <a:txBody>
                    <a:bodyPr/>
                    <a:lstStyle/>
                    <a:p>
                      <a:pPr algn="ctr"/>
                      <a:r>
                        <a:rPr lang="en-IN" sz="2000" dirty="0">
                          <a:solidFill>
                            <a:srgbClr val="00B050"/>
                          </a:solidFill>
                        </a:rPr>
                        <a:t>3.92</a:t>
                      </a:r>
                    </a:p>
                  </a:txBody>
                  <a:tcPr marL="39333" marR="39333" anchor="ctr"/>
                </a:tc>
                <a:tc>
                  <a:txBody>
                    <a:bodyPr/>
                    <a:lstStyle/>
                    <a:p>
                      <a:pPr algn="ctr"/>
                      <a:r>
                        <a:rPr lang="en-IN" sz="2000" dirty="0">
                          <a:solidFill>
                            <a:srgbClr val="00B050"/>
                          </a:solidFill>
                        </a:rPr>
                        <a:t>(78.08 , 85.92)</a:t>
                      </a:r>
                    </a:p>
                  </a:txBody>
                  <a:tcPr marL="39333" marR="39333" anchor="ctr"/>
                </a:tc>
                <a:extLst>
                  <a:ext uri="{0D108BD9-81ED-4DB2-BD59-A6C34878D82A}">
                    <a16:rowId xmlns:a16="http://schemas.microsoft.com/office/drawing/2014/main" val="1793215676"/>
                  </a:ext>
                </a:extLst>
              </a:tr>
              <a:tr h="548640">
                <a:tc>
                  <a:txBody>
                    <a:bodyPr/>
                    <a:lstStyle/>
                    <a:p>
                      <a:pPr algn="ctr"/>
                      <a:r>
                        <a:rPr lang="en-IN" sz="2000" dirty="0">
                          <a:solidFill>
                            <a:srgbClr val="000000"/>
                          </a:solidFill>
                        </a:rPr>
                        <a:t>99%</a:t>
                      </a:r>
                    </a:p>
                  </a:txBody>
                  <a:tcPr marL="39333" marR="39333" anchor="ctr"/>
                </a:tc>
                <a:tc>
                  <a:txBody>
                    <a:bodyPr/>
                    <a:lstStyle/>
                    <a:p>
                      <a:pPr algn="ctr"/>
                      <a:r>
                        <a:rPr lang="en-IN" sz="2000" dirty="0">
                          <a:solidFill>
                            <a:srgbClr val="000000"/>
                          </a:solidFill>
                        </a:rPr>
                        <a:t>5.15</a:t>
                      </a:r>
                    </a:p>
                  </a:txBody>
                  <a:tcPr marL="39333" marR="39333" anchor="ctr"/>
                </a:tc>
                <a:tc>
                  <a:txBody>
                    <a:bodyPr/>
                    <a:lstStyle/>
                    <a:p>
                      <a:pPr algn="ctr"/>
                      <a:r>
                        <a:rPr lang="en-IN" sz="2000" dirty="0">
                          <a:solidFill>
                            <a:srgbClr val="000000"/>
                          </a:solidFill>
                        </a:rPr>
                        <a:t>(76.85 , 87.15)</a:t>
                      </a:r>
                    </a:p>
                  </a:txBody>
                  <a:tcPr marL="39333" marR="39333" anchor="ctr"/>
                </a:tc>
                <a:extLst>
                  <a:ext uri="{0D108BD9-81ED-4DB2-BD59-A6C34878D82A}">
                    <a16:rowId xmlns:a16="http://schemas.microsoft.com/office/drawing/2014/main" val="602582797"/>
                  </a:ext>
                </a:extLst>
              </a:tr>
            </a:tbl>
          </a:graphicData>
        </a:graphic>
      </p:graphicFrame>
      <p:sp>
        <p:nvSpPr>
          <p:cNvPr id="8" name="Content Placeholder 4">
            <a:extLst>
              <a:ext uri="{FF2B5EF4-FFF2-40B4-BE49-F238E27FC236}">
                <a16:creationId xmlns:a16="http://schemas.microsoft.com/office/drawing/2014/main" id="{BCA3558B-7097-50D8-8017-B941AA78B593}"/>
              </a:ext>
            </a:extLst>
          </p:cNvPr>
          <p:cNvSpPr>
            <a:spLocks noGrp="1"/>
          </p:cNvSpPr>
          <p:nvPr>
            <p:ph sz="half" idx="10"/>
          </p:nvPr>
        </p:nvSpPr>
        <p:spPr>
          <a:xfrm>
            <a:off x="476844" y="5258274"/>
            <a:ext cx="11237976" cy="883683"/>
          </a:xfrm>
        </p:spPr>
        <p:txBody>
          <a:bodyPr vert="horz" lIns="91440" tIns="45720" rIns="91440" bIns="45720" rtlCol="0" anchor="t">
            <a:noAutofit/>
          </a:bodyPr>
          <a:lstStyle/>
          <a:p>
            <a:pPr marL="0" indent="0">
              <a:buNone/>
            </a:pPr>
            <a:r>
              <a:rPr lang="en-US" dirty="0"/>
              <a:t>To have a </a:t>
            </a:r>
            <a:r>
              <a:rPr lang="en-US" b="1" dirty="0"/>
              <a:t>higher degree of confidence</a:t>
            </a:r>
            <a:r>
              <a:rPr lang="en-US" dirty="0"/>
              <a:t>, the </a:t>
            </a:r>
            <a:r>
              <a:rPr lang="en-US" b="1" dirty="0"/>
              <a:t>margin of error</a:t>
            </a:r>
            <a:r>
              <a:rPr lang="en-US" dirty="0"/>
              <a:t> and thus the </a:t>
            </a:r>
            <a:r>
              <a:rPr lang="en-US" b="1" dirty="0"/>
              <a:t>width of the confidence interval</a:t>
            </a:r>
            <a:r>
              <a:rPr lang="en-US" dirty="0"/>
              <a:t> must be </a:t>
            </a:r>
            <a:r>
              <a:rPr lang="en-US" b="1" dirty="0"/>
              <a:t>larger (i.e., less accurate)</a:t>
            </a:r>
            <a:endParaRPr lang="en-US" dirty="0">
              <a:cs typeface="Arial"/>
            </a:endParaRPr>
          </a:p>
        </p:txBody>
      </p:sp>
    </p:spTree>
    <p:extLst>
      <p:ext uri="{BB962C8B-B14F-4D97-AF65-F5344CB8AC3E}">
        <p14:creationId xmlns:p14="http://schemas.microsoft.com/office/powerpoint/2010/main" val="81650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 screenshot of an excel worksheet shows the construction of a 95% confidence interval for Lloyd’s department store. The spreadsheet gives interval estimate of a population mean, sigma known case. The cells in column A list amount as: 72; 91; 74; 115; 71; 120; 37; 96; 91; 105; 104; 89; 70; 125; 43; 61; 71; 84. The cells in columns C and D list the following data: Sample Size 100; sample Mean 82; Population Standard Deviation 20; Confidence Coefficient 0.95; Level of Significance 0.05; Margin of Error 3.92; Point Estimate 82; Lower Limit 78.08; Upper Limit 85.92.">
            <a:extLst>
              <a:ext uri="{FF2B5EF4-FFF2-40B4-BE49-F238E27FC236}">
                <a16:creationId xmlns:a16="http://schemas.microsoft.com/office/drawing/2014/main" id="{0A2A7BF0-01D2-B234-CA9F-2463C1831CE9}"/>
              </a:ext>
            </a:extLst>
          </p:cNvPr>
          <p:cNvPicPr>
            <a:picLocks noChangeAspect="1"/>
          </p:cNvPicPr>
          <p:nvPr/>
        </p:nvPicPr>
        <p:blipFill>
          <a:blip r:embed="rId2"/>
          <a:stretch>
            <a:fillRect/>
          </a:stretch>
        </p:blipFill>
        <p:spPr>
          <a:xfrm>
            <a:off x="6848707" y="1602226"/>
            <a:ext cx="4062782" cy="3837879"/>
          </a:xfrm>
          <a:prstGeom prst="rect">
            <a:avLst/>
          </a:prstGeom>
        </p:spPr>
      </p:pic>
      <p:sp>
        <p:nvSpPr>
          <p:cNvPr id="2" name="Title 1"/>
          <p:cNvSpPr>
            <a:spLocks noGrp="1"/>
          </p:cNvSpPr>
          <p:nvPr>
            <p:ph type="title"/>
          </p:nvPr>
        </p:nvSpPr>
        <p:spPr>
          <a:xfrm>
            <a:off x="476843" y="473245"/>
            <a:ext cx="11241915" cy="678472"/>
          </a:xfrm>
        </p:spPr>
        <p:txBody>
          <a:bodyPr/>
          <a:lstStyle/>
          <a:p>
            <a:r>
              <a:rPr lang="en-US" sz="3200" dirty="0"/>
              <a:t>Using Excel to construct a confidence interval - </a:t>
            </a:r>
            <a:r>
              <a:rPr lang="el-GR" sz="3200" i="1" dirty="0"/>
              <a:t>σ</a:t>
            </a:r>
            <a:r>
              <a:rPr lang="en-US" sz="3200" dirty="0"/>
              <a:t> Known</a:t>
            </a:r>
            <a:r>
              <a:rPr lang="en-US" dirty="0"/>
              <a:t> </a:t>
            </a:r>
            <a:endParaRPr lang="en-IN" dirty="0"/>
          </a:p>
        </p:txBody>
      </p:sp>
      <p:sp>
        <p:nvSpPr>
          <p:cNvPr id="5" name="Content Placeholder 3">
            <a:extLst>
              <a:ext uri="{FF2B5EF4-FFF2-40B4-BE49-F238E27FC236}">
                <a16:creationId xmlns:a16="http://schemas.microsoft.com/office/drawing/2014/main" id="{1AA86870-4227-4DE3-A149-62E2D7C729BA}"/>
              </a:ext>
            </a:extLst>
          </p:cNvPr>
          <p:cNvSpPr>
            <a:spLocks noGrp="1"/>
          </p:cNvSpPr>
          <p:nvPr>
            <p:ph sz="half" idx="10"/>
          </p:nvPr>
        </p:nvSpPr>
        <p:spPr>
          <a:xfrm>
            <a:off x="6851716" y="5892541"/>
            <a:ext cx="4432947" cy="481496"/>
          </a:xfrm>
        </p:spPr>
        <p:txBody>
          <a:bodyPr/>
          <a:lstStyle/>
          <a:p>
            <a:pPr marL="0" indent="0">
              <a:spcBef>
                <a:spcPts val="600"/>
              </a:spcBef>
              <a:spcAft>
                <a:spcPts val="600"/>
              </a:spcAft>
              <a:buNone/>
            </a:pPr>
            <a:r>
              <a:rPr lang="en-US" sz="2000" b="1" dirty="0"/>
              <a:t>Note:</a:t>
            </a:r>
            <a:r>
              <a:rPr lang="en-US" sz="2000" dirty="0"/>
              <a:t> Rows 18 to 99 are not shown.</a:t>
            </a:r>
          </a:p>
        </p:txBody>
      </p:sp>
      <p:pic>
        <p:nvPicPr>
          <p:cNvPr id="6" name="Picture 4" descr="A screenshot of an excel worksheet shows the construction of a 95% confidence interval for Lloyd’s department store. The spreadsheet gives interval estimate of a population mean, sigma known case. The cells in column A list amount as: 72; 91; 74; 115; 71; 120; 37; 96; 91; 105; 104; 89; 70; 125; 43; 61; 71; 84. The cells in columns C and D list the following data: Sample Size =COUNT(A1:A101); Sample Mean =AVERAGE(A1:A101); Population Standard Deviation 20; Confidence Coefficient 0.95; Level of Significance =1-D8; Margin of Error =CONFIDENCE.NORM(D9,D7.D4); Point Estimate =D5; Lower Limit =D13-D11; Upper Limit =D13+D11. ">
            <a:extLst>
              <a:ext uri="{FF2B5EF4-FFF2-40B4-BE49-F238E27FC236}">
                <a16:creationId xmlns:a16="http://schemas.microsoft.com/office/drawing/2014/main" id="{41203D6D-E0A1-4C21-90EE-E300D417358F}"/>
              </a:ext>
            </a:extLst>
          </p:cNvPr>
          <p:cNvPicPr>
            <a:picLocks noGrp="1" noChangeAspect="1"/>
          </p:cNvPicPr>
          <p:nvPr>
            <p:ph sz="half" idx="2"/>
          </p:nvPr>
        </p:nvPicPr>
        <p:blipFill>
          <a:blip r:embed="rId3"/>
          <a:stretch>
            <a:fillRect/>
          </a:stretch>
        </p:blipFill>
        <p:spPr>
          <a:xfrm>
            <a:off x="552417" y="1366563"/>
            <a:ext cx="5922942" cy="4311805"/>
          </a:xfrm>
          <a:prstGeom prst="rect">
            <a:avLst/>
          </a:prstGeom>
        </p:spPr>
      </p:pic>
    </p:spTree>
    <p:extLst>
      <p:ext uri="{BB962C8B-B14F-4D97-AF65-F5344CB8AC3E}">
        <p14:creationId xmlns:p14="http://schemas.microsoft.com/office/powerpoint/2010/main" val="255147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a:t>
            </a:r>
            <a:br>
              <a:rPr lang="en-US" dirty="0"/>
            </a:br>
            <a:r>
              <a:rPr lang="en-US" dirty="0"/>
              <a:t>Interval Estimation</a:t>
            </a:r>
            <a:endParaRPr lang="en-IN" dirty="0"/>
          </a:p>
        </p:txBody>
      </p:sp>
      <p:sp>
        <p:nvSpPr>
          <p:cNvPr id="3" name="Content Placeholder 2"/>
          <p:cNvSpPr>
            <a:spLocks noGrp="1"/>
          </p:cNvSpPr>
          <p:nvPr>
            <p:ph idx="1"/>
          </p:nvPr>
        </p:nvSpPr>
        <p:spPr>
          <a:xfrm>
            <a:off x="950085" y="2517777"/>
            <a:ext cx="9931275" cy="2047001"/>
          </a:xfrm>
        </p:spPr>
        <p:txBody>
          <a:bodyPr/>
          <a:lstStyle/>
          <a:p>
            <a:pPr>
              <a:spcBef>
                <a:spcPts val="600"/>
              </a:spcBef>
            </a:pPr>
            <a:r>
              <a:rPr lang="en-US" b="1" dirty="0">
                <a:solidFill>
                  <a:srgbClr val="00B050"/>
                </a:solidFill>
              </a:rPr>
              <a:t>Case I</a:t>
            </a:r>
            <a:r>
              <a:rPr lang="en-US" dirty="0"/>
              <a:t>: Population </a:t>
            </a:r>
            <a:r>
              <a:rPr lang="en-US" b="1" dirty="0"/>
              <a:t>Mean</a:t>
            </a:r>
            <a:r>
              <a:rPr lang="en-US" dirty="0"/>
              <a:t> with </a:t>
            </a:r>
            <a:r>
              <a:rPr lang="el-GR" b="1" i="1" dirty="0"/>
              <a:t>σ</a:t>
            </a:r>
            <a:r>
              <a:rPr lang="en-US" b="1" dirty="0"/>
              <a:t> Known</a:t>
            </a:r>
          </a:p>
          <a:p>
            <a:pPr>
              <a:spcBef>
                <a:spcPts val="600"/>
              </a:spcBef>
            </a:pPr>
            <a:r>
              <a:rPr lang="en-US" b="1" dirty="0">
                <a:solidFill>
                  <a:srgbClr val="00B050"/>
                </a:solidFill>
              </a:rPr>
              <a:t>Case II</a:t>
            </a:r>
            <a:r>
              <a:rPr lang="en-US" dirty="0"/>
              <a:t>: Population </a:t>
            </a:r>
            <a:r>
              <a:rPr lang="en-US" b="1" dirty="0"/>
              <a:t>Mean</a:t>
            </a:r>
            <a:r>
              <a:rPr lang="en-US" dirty="0"/>
              <a:t> with </a:t>
            </a:r>
            <a:r>
              <a:rPr lang="el-GR" b="1" i="1" dirty="0"/>
              <a:t>σ</a:t>
            </a:r>
            <a:r>
              <a:rPr lang="en-US" b="1" dirty="0"/>
              <a:t> Unknown</a:t>
            </a:r>
          </a:p>
          <a:p>
            <a:pPr>
              <a:spcBef>
                <a:spcPts val="600"/>
              </a:spcBef>
            </a:pPr>
            <a:r>
              <a:rPr lang="en-US" b="1" dirty="0">
                <a:solidFill>
                  <a:srgbClr val="00B050"/>
                </a:solidFill>
              </a:rPr>
              <a:t>Case III</a:t>
            </a:r>
            <a:r>
              <a:rPr lang="en-US" dirty="0"/>
              <a:t>: Population </a:t>
            </a:r>
            <a:r>
              <a:rPr lang="en-US" b="1" dirty="0"/>
              <a:t>Proportion</a:t>
            </a:r>
          </a:p>
        </p:txBody>
      </p:sp>
    </p:spTree>
    <p:extLst>
      <p:ext uri="{BB962C8B-B14F-4D97-AF65-F5344CB8AC3E}">
        <p14:creationId xmlns:p14="http://schemas.microsoft.com/office/powerpoint/2010/main" val="427775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130048" y="792480"/>
            <a:ext cx="5937755" cy="1188720"/>
          </a:xfrm>
          <a:solidFill>
            <a:schemeClr val="bg1"/>
          </a:solidFill>
        </p:spPr>
        <p:txBody>
          <a:bodyPr vert="horz" lIns="90488" tIns="44450" rIns="90488" bIns="44450" rtlCol="0" anchor="t" anchorCtr="1">
            <a:noAutofit/>
          </a:bodyPr>
          <a:lstStyle/>
          <a:p>
            <a:r>
              <a:rPr lang="en-US" altLang="en-US" b="1"/>
              <a:t>Estimation Methods</a:t>
            </a:r>
          </a:p>
        </p:txBody>
      </p:sp>
      <p:sp>
        <p:nvSpPr>
          <p:cNvPr id="3" name="Rectangle 2">
            <a:extLst>
              <a:ext uri="{FF2B5EF4-FFF2-40B4-BE49-F238E27FC236}">
                <a16:creationId xmlns:a16="http://schemas.microsoft.com/office/drawing/2014/main" id="{11CD0B5A-1793-9BF8-AE53-B7C63B57E009}"/>
              </a:ext>
            </a:extLst>
          </p:cNvPr>
          <p:cNvSpPr/>
          <p:nvPr/>
        </p:nvSpPr>
        <p:spPr>
          <a:xfrm>
            <a:off x="4231533" y="21336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a:t>
            </a:r>
          </a:p>
        </p:txBody>
      </p:sp>
      <p:cxnSp>
        <p:nvCxnSpPr>
          <p:cNvPr id="6" name="Straight Connector 5">
            <a:extLst>
              <a:ext uri="{FF2B5EF4-FFF2-40B4-BE49-F238E27FC236}">
                <a16:creationId xmlns:a16="http://schemas.microsoft.com/office/drawing/2014/main" id="{B372F9E6-5C96-779C-B8F9-026D335AB513}"/>
              </a:ext>
            </a:extLst>
          </p:cNvPr>
          <p:cNvCxnSpPr>
            <a:cxnSpLocks/>
            <a:stCxn id="3" idx="2"/>
          </p:cNvCxnSpPr>
          <p:nvPr/>
        </p:nvCxnSpPr>
        <p:spPr>
          <a:xfrm>
            <a:off x="5230070" y="2971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B6F3F-D591-1DE1-54E8-649EF3DE968B}"/>
              </a:ext>
            </a:extLst>
          </p:cNvPr>
          <p:cNvCxnSpPr/>
          <p:nvPr/>
        </p:nvCxnSpPr>
        <p:spPr>
          <a:xfrm flipH="1">
            <a:off x="2707532" y="3352800"/>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3B81F6-B567-691E-9EA7-FCE1E90523BE}"/>
              </a:ext>
            </a:extLst>
          </p:cNvPr>
          <p:cNvCxnSpPr>
            <a:cxnSpLocks/>
          </p:cNvCxnSpPr>
          <p:nvPr/>
        </p:nvCxnSpPr>
        <p:spPr>
          <a:xfrm flipH="1">
            <a:off x="5069732" y="3352800"/>
            <a:ext cx="232166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13" name="Straight Connector 12">
            <a:extLst>
              <a:ext uri="{FF2B5EF4-FFF2-40B4-BE49-F238E27FC236}">
                <a16:creationId xmlns:a16="http://schemas.microsoft.com/office/drawing/2014/main" id="{3EBFF9FA-B939-792C-63CC-888634FC38EA}"/>
              </a:ext>
            </a:extLst>
          </p:cNvPr>
          <p:cNvCxnSpPr>
            <a:cxnSpLocks/>
          </p:cNvCxnSpPr>
          <p:nvPr/>
        </p:nvCxnSpPr>
        <p:spPr>
          <a:xfrm>
            <a:off x="2707532" y="3352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46D1A-76CB-20B6-D0BF-8FF6AE06451F}"/>
              </a:ext>
            </a:extLst>
          </p:cNvPr>
          <p:cNvCxnSpPr/>
          <p:nvPr/>
        </p:nvCxnSpPr>
        <p:spPr>
          <a:xfrm>
            <a:off x="2707532" y="34290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7E3510-6C6F-28B1-FE55-AFA5CA3D7F78}"/>
              </a:ext>
            </a:extLst>
          </p:cNvPr>
          <p:cNvCxnSpPr>
            <a:cxnSpLocks/>
          </p:cNvCxnSpPr>
          <p:nvPr/>
        </p:nvCxnSpPr>
        <p:spPr>
          <a:xfrm>
            <a:off x="7391400" y="33528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sp>
        <p:nvSpPr>
          <p:cNvPr id="18" name="Rectangle 17">
            <a:extLst>
              <a:ext uri="{FF2B5EF4-FFF2-40B4-BE49-F238E27FC236}">
                <a16:creationId xmlns:a16="http://schemas.microsoft.com/office/drawing/2014/main" id="{6E30F167-0F0B-D082-3E6A-F6B3CB60EB05}"/>
              </a:ext>
            </a:extLst>
          </p:cNvPr>
          <p:cNvSpPr/>
          <p:nvPr/>
        </p:nvSpPr>
        <p:spPr>
          <a:xfrm>
            <a:off x="1752601" y="3805135"/>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Estimation</a:t>
            </a:r>
          </a:p>
        </p:txBody>
      </p:sp>
      <p:sp>
        <p:nvSpPr>
          <p:cNvPr id="19" name="Rectangle 18">
            <a:extLst>
              <a:ext uri="{FF2B5EF4-FFF2-40B4-BE49-F238E27FC236}">
                <a16:creationId xmlns:a16="http://schemas.microsoft.com/office/drawing/2014/main" id="{1500C3EA-2282-9989-402B-DAC57744225E}"/>
              </a:ext>
            </a:extLst>
          </p:cNvPr>
          <p:cNvSpPr/>
          <p:nvPr/>
        </p:nvSpPr>
        <p:spPr>
          <a:xfrm>
            <a:off x="6408737" y="372731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rPr>
              <a:t>Interval Estimation</a:t>
            </a:r>
          </a:p>
        </p:txBody>
      </p:sp>
      <p:cxnSp>
        <p:nvCxnSpPr>
          <p:cNvPr id="23" name="Straight Connector 22">
            <a:extLst>
              <a:ext uri="{FF2B5EF4-FFF2-40B4-BE49-F238E27FC236}">
                <a16:creationId xmlns:a16="http://schemas.microsoft.com/office/drawing/2014/main" id="{571C0FC0-73C8-3BD3-8BC1-0D43D0C2D0D9}"/>
              </a:ext>
            </a:extLst>
          </p:cNvPr>
          <p:cNvCxnSpPr>
            <a:cxnSpLocks/>
          </p:cNvCxnSpPr>
          <p:nvPr/>
        </p:nvCxnSpPr>
        <p:spPr>
          <a:xfrm>
            <a:off x="7475538" y="4571999"/>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4" name="Straight Connector 23">
            <a:extLst>
              <a:ext uri="{FF2B5EF4-FFF2-40B4-BE49-F238E27FC236}">
                <a16:creationId xmlns:a16="http://schemas.microsoft.com/office/drawing/2014/main" id="{55E73ED3-86F0-CAB2-2054-A850D992D595}"/>
              </a:ext>
            </a:extLst>
          </p:cNvPr>
          <p:cNvCxnSpPr>
            <a:cxnSpLocks/>
          </p:cNvCxnSpPr>
          <p:nvPr/>
        </p:nvCxnSpPr>
        <p:spPr>
          <a:xfrm flipH="1">
            <a:off x="5302250" y="4952999"/>
            <a:ext cx="216535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1D4C54A9-168F-48B2-5B57-F38185E19D7D}"/>
              </a:ext>
            </a:extLst>
          </p:cNvPr>
          <p:cNvCxnSpPr/>
          <p:nvPr/>
        </p:nvCxnSpPr>
        <p:spPr>
          <a:xfrm flipH="1">
            <a:off x="7130205" y="4952999"/>
            <a:ext cx="251460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8E6E4B66-0326-2737-9B25-FA7D523440B6}"/>
              </a:ext>
            </a:extLst>
          </p:cNvPr>
          <p:cNvCxnSpPr>
            <a:cxnSpLocks/>
          </p:cNvCxnSpPr>
          <p:nvPr/>
        </p:nvCxnSpPr>
        <p:spPr>
          <a:xfrm>
            <a:off x="5302250"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2" name="Straight Arrow Connector 31">
            <a:extLst>
              <a:ext uri="{FF2B5EF4-FFF2-40B4-BE49-F238E27FC236}">
                <a16:creationId xmlns:a16="http://schemas.microsoft.com/office/drawing/2014/main" id="{2B55B9E4-85CD-697A-AF12-A9FAF95A2F6A}"/>
              </a:ext>
            </a:extLst>
          </p:cNvPr>
          <p:cNvCxnSpPr/>
          <p:nvPr/>
        </p:nvCxnSpPr>
        <p:spPr>
          <a:xfrm>
            <a:off x="5302250"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3" name="Straight Connector 32">
            <a:extLst>
              <a:ext uri="{FF2B5EF4-FFF2-40B4-BE49-F238E27FC236}">
                <a16:creationId xmlns:a16="http://schemas.microsoft.com/office/drawing/2014/main" id="{8A0FC1FD-ADB3-1640-D8C3-7D5F36A31BA2}"/>
              </a:ext>
            </a:extLst>
          </p:cNvPr>
          <p:cNvCxnSpPr>
            <a:cxnSpLocks/>
          </p:cNvCxnSpPr>
          <p:nvPr/>
        </p:nvCxnSpPr>
        <p:spPr>
          <a:xfrm>
            <a:off x="7478781"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4" name="Straight Arrow Connector 33">
            <a:extLst>
              <a:ext uri="{FF2B5EF4-FFF2-40B4-BE49-F238E27FC236}">
                <a16:creationId xmlns:a16="http://schemas.microsoft.com/office/drawing/2014/main" id="{049E580C-E3B9-8DF5-2BC3-84CC5E6218A3}"/>
              </a:ext>
            </a:extLst>
          </p:cNvPr>
          <p:cNvCxnSpPr/>
          <p:nvPr/>
        </p:nvCxnSpPr>
        <p:spPr>
          <a:xfrm>
            <a:off x="7478781"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5" name="Straight Connector 34">
            <a:extLst>
              <a:ext uri="{FF2B5EF4-FFF2-40B4-BE49-F238E27FC236}">
                <a16:creationId xmlns:a16="http://schemas.microsoft.com/office/drawing/2014/main" id="{47891238-2799-0E61-D4B2-AA51CF7F359A}"/>
              </a:ext>
            </a:extLst>
          </p:cNvPr>
          <p:cNvCxnSpPr>
            <a:cxnSpLocks/>
          </p:cNvCxnSpPr>
          <p:nvPr/>
        </p:nvCxnSpPr>
        <p:spPr>
          <a:xfrm>
            <a:off x="9644805"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6" name="Straight Arrow Connector 35">
            <a:extLst>
              <a:ext uri="{FF2B5EF4-FFF2-40B4-BE49-F238E27FC236}">
                <a16:creationId xmlns:a16="http://schemas.microsoft.com/office/drawing/2014/main" id="{D3E3BF85-3DE4-6D85-5D55-3A883820EF23}"/>
              </a:ext>
            </a:extLst>
          </p:cNvPr>
          <p:cNvCxnSpPr/>
          <p:nvPr/>
        </p:nvCxnSpPr>
        <p:spPr>
          <a:xfrm>
            <a:off x="9644805"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8E12FD0-1A22-1259-B4B9-39C68DA88D79}"/>
                  </a:ext>
                </a:extLst>
              </p:cNvPr>
              <p:cNvSpPr/>
              <p:nvPr/>
            </p:nvSpPr>
            <p:spPr>
              <a:xfrm>
                <a:off x="4191001" y="5402094"/>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Mean, sample size is large or </a:t>
                </a:r>
                <a14:m>
                  <m:oMath xmlns:m="http://schemas.openxmlformats.org/officeDocument/2006/math">
                    <m:r>
                      <a:rPr lang="en-US" altLang="en-US" sz="1600">
                        <a:solidFill>
                          <a:schemeClr val="tx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tx1">
                        <a:alpha val="22000"/>
                      </a:schemeClr>
                    </a:solidFill>
                    <a:effectLst>
                      <a:glow rad="127000">
                        <a:schemeClr val="accent1">
                          <a:alpha val="14000"/>
                        </a:schemeClr>
                      </a:glow>
                    </a:effectLst>
                  </a:rPr>
                  <a:t> is known</a:t>
                </a:r>
              </a:p>
            </p:txBody>
          </p:sp>
        </mc:Choice>
        <mc:Fallback xmlns="">
          <p:sp>
            <p:nvSpPr>
              <p:cNvPr id="38" name="Rectangle 37">
                <a:extLst>
                  <a:ext uri="{FF2B5EF4-FFF2-40B4-BE49-F238E27FC236}">
                    <a16:creationId xmlns:a16="http://schemas.microsoft.com/office/drawing/2014/main" id="{88E12FD0-1A22-1259-B4B9-39C68DA88D79}"/>
                  </a:ext>
                </a:extLst>
              </p:cNvPr>
              <p:cNvSpPr>
                <a:spLocks noRot="1" noChangeAspect="1" noMove="1" noResize="1" noEditPoints="1" noAdjustHandles="1" noChangeArrowheads="1" noChangeShapeType="1" noTextEdit="1"/>
              </p:cNvSpPr>
              <p:nvPr/>
            </p:nvSpPr>
            <p:spPr>
              <a:xfrm>
                <a:off x="4191001" y="5402094"/>
                <a:ext cx="1997075" cy="838199"/>
              </a:xfrm>
              <a:prstGeom prst="rect">
                <a:avLst/>
              </a:prstGeom>
              <a:blipFill>
                <a:blip r:embed="rId3"/>
                <a:stretch>
                  <a:fillRect/>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0FCA9C4-85CD-7C1E-2141-F871245CA989}"/>
                  </a:ext>
                </a:extLst>
              </p:cNvPr>
              <p:cNvSpPr/>
              <p:nvPr/>
            </p:nvSpPr>
            <p:spPr>
              <a:xfrm>
                <a:off x="6324601" y="54102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1"/>
                    </a:solidFill>
                  </a:rPr>
                  <a:t>Population Mean, sample size is small and </a:t>
                </a:r>
                <a14:m>
                  <m:oMath xmlns:m="http://schemas.openxmlformats.org/officeDocument/2006/math">
                    <m:r>
                      <a:rPr lang="en-US" altLang="en-US" sz="1600">
                        <a:solidFill>
                          <a:schemeClr val="lt1"/>
                        </a:solidFill>
                        <a:latin typeface="Cambria Math" panose="02040503050406030204" pitchFamily="18" charset="0"/>
                      </a:rPr>
                      <m:t>𝝈</m:t>
                    </m:r>
                  </m:oMath>
                </a14:m>
                <a:r>
                  <a:rPr lang="en-US" sz="1600" dirty="0">
                    <a:solidFill>
                      <a:schemeClr val="lt1"/>
                    </a:solidFill>
                  </a:rPr>
                  <a:t> is unknown</a:t>
                </a:r>
              </a:p>
            </p:txBody>
          </p:sp>
        </mc:Choice>
        <mc:Fallback xmlns="">
          <p:sp>
            <p:nvSpPr>
              <p:cNvPr id="39" name="Rectangle 38">
                <a:extLst>
                  <a:ext uri="{FF2B5EF4-FFF2-40B4-BE49-F238E27FC236}">
                    <a16:creationId xmlns:a16="http://schemas.microsoft.com/office/drawing/2014/main" id="{60FCA9C4-85CD-7C1E-2141-F871245CA989}"/>
                  </a:ext>
                </a:extLst>
              </p:cNvPr>
              <p:cNvSpPr>
                <a:spLocks noRot="1" noChangeAspect="1" noMove="1" noResize="1" noEditPoints="1" noAdjustHandles="1" noChangeArrowheads="1" noChangeShapeType="1" noTextEdit="1"/>
              </p:cNvSpPr>
              <p:nvPr/>
            </p:nvSpPr>
            <p:spPr>
              <a:xfrm>
                <a:off x="6324601" y="5410202"/>
                <a:ext cx="1997075" cy="838199"/>
              </a:xfrm>
              <a:prstGeom prst="rect">
                <a:avLst/>
              </a:prstGeom>
              <a:blipFill>
                <a:blip r:embed="rId4"/>
                <a:stretch>
                  <a:fillRect l="-912" t="-719" r="-4255" b="-7914"/>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5D74368-91B8-EF63-36DE-41FDC498C9B4}"/>
              </a:ext>
            </a:extLst>
          </p:cNvPr>
          <p:cNvSpPr/>
          <p:nvPr/>
        </p:nvSpPr>
        <p:spPr>
          <a:xfrm>
            <a:off x="8458206" y="5410201"/>
            <a:ext cx="2149470"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Proportion sample size is large</a:t>
            </a:r>
          </a:p>
        </p:txBody>
      </p:sp>
    </p:spTree>
    <p:extLst>
      <p:ext uri="{BB962C8B-B14F-4D97-AF65-F5344CB8AC3E}">
        <p14:creationId xmlns:p14="http://schemas.microsoft.com/office/powerpoint/2010/main" val="23599909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a:t>
            </a:r>
            <a:endParaRPr lang="en-IN" dirty="0"/>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a:xfrm>
            <a:off x="476843" y="2310257"/>
            <a:ext cx="11241915" cy="3084703"/>
          </a:xfrm>
        </p:spPr>
        <p:txBody>
          <a:bodyPr vert="horz" lIns="91440" tIns="45720" rIns="91440" bIns="45720" rtlCol="0" anchor="t">
            <a:noAutofit/>
          </a:bodyPr>
          <a:lstStyle/>
          <a:p>
            <a:r>
              <a:rPr lang="en-US" dirty="0"/>
              <a:t>If an estimate of the population standard deviation </a:t>
            </a:r>
            <a:r>
              <a:rPr lang="el-GR" i="1" dirty="0"/>
              <a:t>σ</a:t>
            </a:r>
            <a:r>
              <a:rPr lang="en-US" i="1" dirty="0"/>
              <a:t> </a:t>
            </a:r>
            <a:r>
              <a:rPr lang="en-US" dirty="0"/>
              <a:t>cannot be developed prior to sampling, we </a:t>
            </a:r>
            <a:r>
              <a:rPr lang="en-US" b="1" dirty="0"/>
              <a:t>use the sample standard deviation </a:t>
            </a:r>
            <a:r>
              <a:rPr lang="en-US" b="1" i="1" dirty="0"/>
              <a:t>s</a:t>
            </a:r>
            <a:r>
              <a:rPr lang="en-US" b="1" dirty="0"/>
              <a:t> to estimate </a:t>
            </a:r>
            <a:r>
              <a:rPr lang="el-GR" b="1" i="1" dirty="0"/>
              <a:t>σ</a:t>
            </a:r>
            <a:r>
              <a:rPr lang="en-US" dirty="0"/>
              <a:t>.</a:t>
            </a:r>
            <a:endParaRPr lang="en-US" dirty="0">
              <a:cs typeface="Arial"/>
            </a:endParaRPr>
          </a:p>
          <a:p>
            <a:r>
              <a:rPr lang="en-US" dirty="0"/>
              <a:t>This is the </a:t>
            </a:r>
            <a:r>
              <a:rPr lang="el-GR" b="1" i="1" u="sng" dirty="0"/>
              <a:t>σ</a:t>
            </a:r>
            <a:r>
              <a:rPr lang="en-US" b="1" u="sng" dirty="0"/>
              <a:t> unknown</a:t>
            </a:r>
            <a:r>
              <a:rPr lang="en-US" dirty="0"/>
              <a:t> case (</a:t>
            </a:r>
            <a:r>
              <a:rPr lang="en-US" dirty="0">
                <a:solidFill>
                  <a:srgbClr val="00B050"/>
                </a:solidFill>
              </a:rPr>
              <a:t>Case II</a:t>
            </a:r>
            <a:r>
              <a:rPr lang="en-US" dirty="0"/>
              <a:t>).</a:t>
            </a:r>
          </a:p>
          <a:p>
            <a:r>
              <a:rPr lang="en-US" dirty="0"/>
              <a:t>In this case, the interval estimate for </a:t>
            </a:r>
            <a:r>
              <a:rPr lang="en-US" i="1" dirty="0"/>
              <a:t>µ</a:t>
            </a:r>
            <a:r>
              <a:rPr lang="en-US" dirty="0"/>
              <a:t> is based on the </a:t>
            </a:r>
            <a:r>
              <a:rPr lang="en-US" b="1" i="1" dirty="0"/>
              <a:t>t</a:t>
            </a:r>
            <a:r>
              <a:rPr lang="en-US" b="1" dirty="0"/>
              <a:t> distribution</a:t>
            </a:r>
            <a:r>
              <a:rPr lang="en-US" dirty="0"/>
              <a:t>.</a:t>
            </a:r>
          </a:p>
          <a:p>
            <a:r>
              <a:rPr lang="en-US" dirty="0"/>
              <a:t>(We’ll assume for now that the population is normally distributed.)</a:t>
            </a:r>
          </a:p>
        </p:txBody>
      </p:sp>
    </p:spTree>
    <p:extLst>
      <p:ext uri="{BB962C8B-B14F-4D97-AF65-F5344CB8AC3E}">
        <p14:creationId xmlns:p14="http://schemas.microsoft.com/office/powerpoint/2010/main" val="256413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a:t>
            </a:r>
            <a:r>
              <a:rPr lang="en-US" dirty="0"/>
              <a:t> Distribution (1 of 3) </a:t>
            </a:r>
            <a:endParaRPr lang="en-IN" dirty="0"/>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a:xfrm>
            <a:off x="476843" y="1444625"/>
            <a:ext cx="11241915" cy="3877412"/>
          </a:xfrm>
        </p:spPr>
        <p:txBody>
          <a:bodyPr vert="horz" lIns="91440" tIns="45720" rIns="91440" bIns="45720" rtlCol="0" anchor="t">
            <a:noAutofit/>
          </a:bodyPr>
          <a:lstStyle/>
          <a:p>
            <a:r>
              <a:rPr lang="en-US" dirty="0"/>
              <a:t>The </a:t>
            </a:r>
            <a:r>
              <a:rPr lang="en-US" i="1" u="sng" dirty="0"/>
              <a:t>t</a:t>
            </a:r>
            <a:r>
              <a:rPr lang="en-US" u="sng" dirty="0"/>
              <a:t> distribution</a:t>
            </a:r>
            <a:r>
              <a:rPr lang="en-US" dirty="0"/>
              <a:t> is a family of similar probability distributions.</a:t>
            </a:r>
          </a:p>
          <a:p>
            <a:r>
              <a:rPr lang="en-US" dirty="0"/>
              <a:t>A specific </a:t>
            </a:r>
            <a:r>
              <a:rPr lang="en-US" i="1" dirty="0"/>
              <a:t>t</a:t>
            </a:r>
            <a:r>
              <a:rPr lang="en-US" dirty="0"/>
              <a:t> distribution depends on a parameter known as the </a:t>
            </a:r>
            <a:r>
              <a:rPr lang="en-US" u="sng" dirty="0"/>
              <a:t>degrees of freedom</a:t>
            </a:r>
            <a:r>
              <a:rPr lang="en-US" dirty="0"/>
              <a:t>.</a:t>
            </a:r>
          </a:p>
          <a:p>
            <a:pPr lvl="1">
              <a:buFont typeface="Wingdings" panose="020B0604020202020204" pitchFamily="34" charset="0"/>
              <a:buChar char="§"/>
            </a:pPr>
            <a:r>
              <a:rPr lang="en-US" sz="2200" dirty="0"/>
              <a:t>Degrees of freedom refer to the number of independent pieces of information that go into the computation of </a:t>
            </a:r>
            <a:r>
              <a:rPr lang="en-US" sz="2200" i="1" dirty="0"/>
              <a:t>s</a:t>
            </a:r>
            <a:r>
              <a:rPr lang="en-US" sz="2200" dirty="0"/>
              <a:t>.</a:t>
            </a:r>
            <a:endParaRPr lang="en-US" sz="2200" dirty="0">
              <a:solidFill>
                <a:srgbClr val="53565A"/>
              </a:solidFill>
              <a:cs typeface="Arial" panose="020B0604020202020204"/>
            </a:endParaRPr>
          </a:p>
          <a:p>
            <a:pPr lvl="1">
              <a:buFont typeface="Wingdings" panose="020B0604020202020204" pitchFamily="34" charset="0"/>
              <a:buChar char="§"/>
            </a:pPr>
            <a:r>
              <a:rPr lang="en-US" sz="2200" dirty="0"/>
              <a:t>A t distribution with </a:t>
            </a:r>
            <a:r>
              <a:rPr lang="en-US" sz="2200" b="1" dirty="0"/>
              <a:t>more degrees of freedom has less dispersion</a:t>
            </a:r>
            <a:r>
              <a:rPr lang="en-US" sz="2200" dirty="0"/>
              <a:t>.</a:t>
            </a:r>
            <a:endParaRPr lang="en-US" sz="2200" dirty="0">
              <a:cs typeface="Arial" panose="020B0604020202020204"/>
            </a:endParaRPr>
          </a:p>
          <a:p>
            <a:pPr lvl="1">
              <a:buFont typeface="Wingdings" panose="020B0604020202020204" pitchFamily="34" charset="0"/>
              <a:buChar char="§"/>
            </a:pPr>
            <a:r>
              <a:rPr lang="en-US" sz="2200" dirty="0"/>
              <a:t>As the degrees of </a:t>
            </a:r>
            <a:r>
              <a:rPr lang="en-US" sz="2200" b="1" dirty="0"/>
              <a:t>freedom increase</a:t>
            </a:r>
            <a:r>
              <a:rPr lang="en-US" sz="2200" dirty="0"/>
              <a:t>, the </a:t>
            </a:r>
            <a:r>
              <a:rPr lang="en-US" sz="2200" b="1" dirty="0"/>
              <a:t>difference</a:t>
            </a:r>
            <a:r>
              <a:rPr lang="en-US" sz="2200" dirty="0"/>
              <a:t> between the t distribution and the standard normal probability distribution becomes </a:t>
            </a:r>
            <a:r>
              <a:rPr lang="en-US" sz="2200" b="1" dirty="0"/>
              <a:t>smaller and smaller</a:t>
            </a:r>
            <a:r>
              <a:rPr lang="en-US" sz="2200" dirty="0"/>
              <a:t>.</a:t>
            </a:r>
            <a:endParaRPr lang="en-US" sz="2200" dirty="0">
              <a:cs typeface="Arial" panose="020B0604020202020204"/>
            </a:endParaRPr>
          </a:p>
          <a:p>
            <a:pPr lvl="1">
              <a:buFont typeface="Wingdings" panose="020B0604020202020204" pitchFamily="34" charset="0"/>
              <a:buChar char="§"/>
            </a:pPr>
            <a:endParaRPr lang="en-US" dirty="0">
              <a:cs typeface="Arial" panose="020B0604020202020204"/>
            </a:endParaRPr>
          </a:p>
        </p:txBody>
      </p:sp>
      <p:sp>
        <p:nvSpPr>
          <p:cNvPr id="3" name="Content Placeholder 2">
            <a:extLst>
              <a:ext uri="{FF2B5EF4-FFF2-40B4-BE49-F238E27FC236}">
                <a16:creationId xmlns:a16="http://schemas.microsoft.com/office/drawing/2014/main" id="{E9CC03C3-3368-4FFA-A4F8-F70C32767685}"/>
              </a:ext>
            </a:extLst>
          </p:cNvPr>
          <p:cNvSpPr>
            <a:spLocks noGrp="1"/>
          </p:cNvSpPr>
          <p:nvPr/>
        </p:nvSpPr>
        <p:spPr>
          <a:xfrm>
            <a:off x="476843" y="5570576"/>
            <a:ext cx="11632207" cy="466997"/>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William</a:t>
            </a:r>
            <a:r>
              <a:rPr lang="en-US" dirty="0"/>
              <a:t> Gosset, writing under the name “Student,” is the founder of the </a:t>
            </a:r>
            <a:r>
              <a:rPr lang="en-US" i="1" dirty="0"/>
              <a:t>t </a:t>
            </a:r>
            <a:r>
              <a:rPr lang="en-US" dirty="0"/>
              <a:t>distribution.</a:t>
            </a:r>
            <a:endParaRPr lang="en-US"/>
          </a:p>
          <a:p>
            <a:endParaRPr lang="en-US" dirty="0"/>
          </a:p>
        </p:txBody>
      </p:sp>
    </p:spTree>
    <p:extLst>
      <p:ext uri="{BB962C8B-B14F-4D97-AF65-F5344CB8AC3E}">
        <p14:creationId xmlns:p14="http://schemas.microsoft.com/office/powerpoint/2010/main" val="3839820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a:t>
            </a:r>
            <a:r>
              <a:rPr lang="en-US" dirty="0"/>
              <a:t> Distribution (2 of 3) </a:t>
            </a:r>
            <a:endParaRPr lang="en-IN" dirty="0"/>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sz="half" idx="1"/>
          </p:nvPr>
        </p:nvSpPr>
        <p:spPr>
          <a:xfrm>
            <a:off x="476842" y="1825626"/>
            <a:ext cx="11237976" cy="901530"/>
          </a:xfrm>
        </p:spPr>
        <p:txBody>
          <a:bodyPr/>
          <a:lstStyle/>
          <a:p>
            <a:pPr marL="0" indent="0" algn="ctr">
              <a:buNone/>
            </a:pPr>
            <a:r>
              <a:rPr lang="en-US" dirty="0"/>
              <a:t>Comparison of the standard normal distribution with t distributions having 10 and 20 degrees of freedom.</a:t>
            </a:r>
          </a:p>
        </p:txBody>
      </p:sp>
      <p:pic>
        <p:nvPicPr>
          <p:cNvPr id="5" name="Picture 3" descr="A graph shows x-y plane on which three normalization curves are plotted in such a way that the symmetrical axis of the three curves coincide with each other. All the curves are of different heights. The symmetrical axis is the vertical line on origin. The upper most curve is labeled as standard normal distribution. The middle curve is labeled as t distribution (20 degrees of freedom) and the lower most curve is labeled as t distribution (10 degrees of freedom). ">
            <a:extLst>
              <a:ext uri="{FF2B5EF4-FFF2-40B4-BE49-F238E27FC236}">
                <a16:creationId xmlns:a16="http://schemas.microsoft.com/office/drawing/2014/main" id="{31F140B1-EDD8-484A-904A-8DC9CFB4E00D}"/>
              </a:ext>
            </a:extLst>
          </p:cNvPr>
          <p:cNvPicPr>
            <a:picLocks noGrp="1" noChangeAspect="1"/>
          </p:cNvPicPr>
          <p:nvPr>
            <p:ph sz="half" idx="2"/>
          </p:nvPr>
        </p:nvPicPr>
        <p:blipFill>
          <a:blip r:embed="rId2"/>
          <a:stretch>
            <a:fillRect/>
          </a:stretch>
        </p:blipFill>
        <p:spPr>
          <a:xfrm>
            <a:off x="2547763" y="2727155"/>
            <a:ext cx="7096475" cy="3657600"/>
          </a:xfrm>
          <a:prstGeom prst="rect">
            <a:avLst/>
          </a:prstGeom>
        </p:spPr>
      </p:pic>
    </p:spTree>
    <p:extLst>
      <p:ext uri="{BB962C8B-B14F-4D97-AF65-F5344CB8AC3E}">
        <p14:creationId xmlns:p14="http://schemas.microsoft.com/office/powerpoint/2010/main" val="404201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842" y="473245"/>
            <a:ext cx="7118169" cy="1217447"/>
          </a:xfrm>
        </p:spPr>
        <p:txBody>
          <a:bodyPr/>
          <a:lstStyle/>
          <a:p>
            <a:pPr algn="l"/>
            <a:r>
              <a:rPr lang="en-US" i="1" dirty="0"/>
              <a:t>t </a:t>
            </a:r>
            <a:r>
              <a:rPr lang="en-US" dirty="0"/>
              <a:t>Distribution (3 of 3) </a:t>
            </a:r>
            <a:endParaRPr lang="en-IN" dirty="0"/>
          </a:p>
        </p:txBody>
      </p:sp>
      <p:sp>
        <p:nvSpPr>
          <p:cNvPr id="8" name="Content Placeholder 2">
            <a:extLst>
              <a:ext uri="{FF2B5EF4-FFF2-40B4-BE49-F238E27FC236}">
                <a16:creationId xmlns:a16="http://schemas.microsoft.com/office/drawing/2014/main" id="{E9CC03C3-3368-4FFA-A4F8-F70C32767685}"/>
              </a:ext>
            </a:extLst>
          </p:cNvPr>
          <p:cNvSpPr>
            <a:spLocks noGrp="1"/>
          </p:cNvSpPr>
          <p:nvPr>
            <p:ph idx="1"/>
          </p:nvPr>
        </p:nvSpPr>
        <p:spPr>
          <a:xfrm>
            <a:off x="476842" y="2098677"/>
            <a:ext cx="4601595" cy="4351338"/>
          </a:xfrm>
        </p:spPr>
        <p:txBody>
          <a:bodyPr/>
          <a:lstStyle/>
          <a:p>
            <a:r>
              <a:rPr lang="en-US" dirty="0"/>
              <a:t>For more than 100 degrees of freedom, the standard normal </a:t>
            </a:r>
            <a:r>
              <a:rPr lang="en-US" i="1" dirty="0"/>
              <a:t>z</a:t>
            </a:r>
            <a:r>
              <a:rPr lang="en-US" dirty="0"/>
              <a:t> value provides a good approximation to the </a:t>
            </a:r>
            <a:r>
              <a:rPr lang="en-US" i="1" dirty="0"/>
              <a:t>t</a:t>
            </a:r>
            <a:r>
              <a:rPr lang="en-US" dirty="0"/>
              <a:t> value.</a:t>
            </a:r>
          </a:p>
          <a:p>
            <a:r>
              <a:rPr lang="en-US" dirty="0"/>
              <a:t>The standard normal </a:t>
            </a:r>
            <a:r>
              <a:rPr lang="en-US" i="1" dirty="0"/>
              <a:t>z</a:t>
            </a:r>
            <a:r>
              <a:rPr lang="en-US" dirty="0"/>
              <a:t> values can be found in the infinite degrees row (labeled ∞) of the</a:t>
            </a:r>
            <a:r>
              <a:rPr lang="en-US" i="1" dirty="0"/>
              <a:t> t </a:t>
            </a:r>
            <a:r>
              <a:rPr lang="en-US" dirty="0"/>
              <a:t>distribution table.</a:t>
            </a:r>
          </a:p>
        </p:txBody>
      </p:sp>
      <p:pic>
        <p:nvPicPr>
          <p:cNvPr id="6" name="Picture 5" descr="A chart with numbers and a curve&#10;&#10;Description automatically generated">
            <a:extLst>
              <a:ext uri="{FF2B5EF4-FFF2-40B4-BE49-F238E27FC236}">
                <a16:creationId xmlns:a16="http://schemas.microsoft.com/office/drawing/2014/main" id="{0DAD97C6-1DF4-C83E-5BA5-D4F966A60CA1}"/>
              </a:ext>
            </a:extLst>
          </p:cNvPr>
          <p:cNvPicPr>
            <a:picLocks noChangeAspect="1"/>
          </p:cNvPicPr>
          <p:nvPr/>
        </p:nvPicPr>
        <p:blipFill>
          <a:blip r:embed="rId2"/>
          <a:stretch>
            <a:fillRect/>
          </a:stretch>
        </p:blipFill>
        <p:spPr>
          <a:xfrm>
            <a:off x="6294782" y="0"/>
            <a:ext cx="5624546" cy="6858000"/>
          </a:xfrm>
          <a:prstGeom prst="rect">
            <a:avLst/>
          </a:prstGeom>
        </p:spPr>
      </p:pic>
    </p:spTree>
    <p:extLst>
      <p:ext uri="{BB962C8B-B14F-4D97-AF65-F5344CB8AC3E}">
        <p14:creationId xmlns:p14="http://schemas.microsoft.com/office/powerpoint/2010/main" val="209309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0D66-0EAA-4C63-8CA3-FA95627E3054}"/>
              </a:ext>
            </a:extLst>
          </p:cNvPr>
          <p:cNvSpPr>
            <a:spLocks noGrp="1"/>
          </p:cNvSpPr>
          <p:nvPr>
            <p:ph type="title"/>
          </p:nvPr>
        </p:nvSpPr>
        <p:spPr/>
        <p:txBody>
          <a:bodyPr/>
          <a:lstStyle/>
          <a:p>
            <a:r>
              <a:rPr lang="en-US" dirty="0"/>
              <a:t>Interval Estimate of a Population Mean: </a:t>
            </a:r>
            <a:br>
              <a:rPr lang="en-US" dirty="0"/>
            </a:br>
            <a:r>
              <a:rPr lang="el-GR" i="1" dirty="0"/>
              <a:t>σ</a:t>
            </a:r>
            <a:r>
              <a:rPr lang="en-US" dirty="0"/>
              <a:t> Unknown (1 of 4)</a:t>
            </a:r>
            <a:endParaRPr lang="en-IN" dirty="0"/>
          </a:p>
        </p:txBody>
      </p:sp>
      <mc:AlternateContent xmlns:mc="http://schemas.openxmlformats.org/markup-compatibility/2006" xmlns:a14="http://schemas.microsoft.com/office/drawing/2010/main">
        <mc:Choice Requires="a14">
          <p:sp>
            <p:nvSpPr>
              <p:cNvPr id="16" name="Object 2" descr="Begin equation. x overbar plus or minus t subscript alpha divided by 2 baseline times s divided by square root of n. End equation.">
                <a:extLst>
                  <a:ext uri="{FF2B5EF4-FFF2-40B4-BE49-F238E27FC236}">
                    <a16:creationId xmlns:a16="http://schemas.microsoft.com/office/drawing/2014/main" id="{D11EB6D2-59DF-4803-B4DE-8655B8A80C64}"/>
                  </a:ext>
                </a:extLst>
              </p:cNvPr>
              <p:cNvSpPr txBox="1">
                <a:spLocks noGrp="1"/>
              </p:cNvSpPr>
              <p:nvPr>
                <p:ph idx="1"/>
              </p:nvPr>
            </p:nvSpPr>
            <p:spPr bwMode="auto">
              <a:xfrm>
                <a:off x="4087368" y="1813926"/>
                <a:ext cx="3420264" cy="107473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3200" i="1" smtClean="0">
                              <a:solidFill>
                                <a:srgbClr val="00385C"/>
                              </a:solidFill>
                              <a:latin typeface="Cambria Math" panose="02040503050406030204" pitchFamily="18" charset="0"/>
                            </a:rPr>
                          </m:ctrlPr>
                        </m:accPr>
                        <m:e>
                          <m:r>
                            <a:rPr lang="en-US" sz="3200" i="1">
                              <a:solidFill>
                                <a:srgbClr val="00385C"/>
                              </a:solidFill>
                              <a:latin typeface="Cambria Math" panose="02040503050406030204" pitchFamily="18" charset="0"/>
                            </a:rPr>
                            <m:t>𝑥</m:t>
                          </m:r>
                        </m:e>
                      </m:acc>
                      <m:r>
                        <a:rPr lang="en-US" sz="3200" i="1">
                          <a:solidFill>
                            <a:srgbClr val="00385C"/>
                          </a:solidFill>
                          <a:latin typeface="Cambria Math" panose="02040503050406030204" pitchFamily="18" charset="0"/>
                        </a:rPr>
                        <m:t>±</m:t>
                      </m:r>
                      <m:sSub>
                        <m:sSubPr>
                          <m:ctrlPr>
                            <a:rPr lang="en-US" sz="3200" i="1" smtClean="0">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𝑡</m:t>
                          </m:r>
                        </m:e>
                        <m:sub>
                          <m:f>
                            <m:fPr>
                              <m:ctrlPr>
                                <a:rPr lang="en-US" sz="3200" i="1">
                                  <a:solidFill>
                                    <a:srgbClr val="00B050"/>
                                  </a:solidFill>
                                  <a:latin typeface="Cambria Math" panose="02040503050406030204" pitchFamily="18" charset="0"/>
                                </a:rPr>
                              </m:ctrlPr>
                            </m:fPr>
                            <m:num>
                              <m:r>
                                <a:rPr lang="en-US" sz="3200" i="1">
                                  <a:solidFill>
                                    <a:srgbClr val="00B050"/>
                                  </a:solidFill>
                                  <a:latin typeface="Cambria Math" panose="02040503050406030204" pitchFamily="18" charset="0"/>
                                </a:rPr>
                                <m:t>𝛼</m:t>
                              </m:r>
                            </m:num>
                            <m:den>
                              <m:r>
                                <a:rPr lang="en-US" sz="3200" i="1">
                                  <a:solidFill>
                                    <a:srgbClr val="00B050"/>
                                  </a:solidFill>
                                  <a:latin typeface="Cambria Math" panose="02040503050406030204" pitchFamily="18" charset="0"/>
                                </a:rPr>
                                <m:t>2</m:t>
                              </m:r>
                            </m:den>
                          </m:f>
                          <m:r>
                            <a:rPr lang="en-US" sz="3200" b="0" i="1" smtClean="0">
                              <a:solidFill>
                                <a:srgbClr val="00B050"/>
                              </a:solidFill>
                              <a:latin typeface="Cambria Math" panose="02040503050406030204" pitchFamily="18" charset="0"/>
                            </a:rPr>
                            <m:t>, </m:t>
                          </m:r>
                          <m:r>
                            <a:rPr lang="en-US" sz="3200" b="0" i="1" smtClean="0">
                              <a:solidFill>
                                <a:srgbClr val="00B050"/>
                              </a:solidFill>
                              <a:latin typeface="Cambria Math" panose="02040503050406030204" pitchFamily="18" charset="0"/>
                            </a:rPr>
                            <m:t>𝑛</m:t>
                          </m:r>
                          <m:r>
                            <a:rPr lang="en-US" sz="3200" b="0" i="1" smtClean="0">
                              <a:solidFill>
                                <a:srgbClr val="00B050"/>
                              </a:solidFill>
                              <a:latin typeface="Cambria Math" panose="02040503050406030204" pitchFamily="18" charset="0"/>
                            </a:rPr>
                            <m:t>−1</m:t>
                          </m:r>
                        </m:sub>
                      </m:sSub>
                      <m:f>
                        <m:fPr>
                          <m:ctrlPr>
                            <a:rPr lang="en-US" sz="3200" i="1">
                              <a:solidFill>
                                <a:srgbClr val="00385C"/>
                              </a:solidFill>
                              <a:latin typeface="Cambria Math" panose="02040503050406030204" pitchFamily="18" charset="0"/>
                            </a:rPr>
                          </m:ctrlPr>
                        </m:fPr>
                        <m:num>
                          <m:r>
                            <a:rPr lang="en-US" sz="3200" i="1" smtClean="0">
                              <a:solidFill>
                                <a:srgbClr val="00B050"/>
                              </a:solidFill>
                              <a:latin typeface="Cambria Math" panose="02040503050406030204" pitchFamily="18" charset="0"/>
                            </a:rPr>
                            <m:t>𝑠</m:t>
                          </m:r>
                        </m:num>
                        <m:den>
                          <m:rad>
                            <m:radPr>
                              <m:degHide m:val="on"/>
                              <m:ctrlPr>
                                <a:rPr lang="en-US" sz="3200" i="1">
                                  <a:solidFill>
                                    <a:srgbClr val="00385C"/>
                                  </a:solidFill>
                                  <a:latin typeface="Cambria Math" panose="02040503050406030204" pitchFamily="18" charset="0"/>
                                </a:rPr>
                              </m:ctrlPr>
                            </m:radPr>
                            <m:deg/>
                            <m:e>
                              <m:r>
                                <a:rPr lang="en-US" sz="3200" i="1">
                                  <a:solidFill>
                                    <a:srgbClr val="00385C"/>
                                  </a:solidFill>
                                  <a:latin typeface="Cambria Math" panose="02040503050406030204" pitchFamily="18" charset="0"/>
                                </a:rPr>
                                <m:t>𝑛</m:t>
                              </m:r>
                            </m:e>
                          </m:rad>
                        </m:den>
                      </m:f>
                    </m:oMath>
                  </m:oMathPara>
                </a14:m>
                <a:endParaRPr lang="en-US" sz="3200" dirty="0"/>
              </a:p>
            </p:txBody>
          </p:sp>
        </mc:Choice>
        <mc:Fallback xmlns="">
          <p:sp>
            <p:nvSpPr>
              <p:cNvPr id="16" name="Object 2" descr="Begin equation. x overbar plus or minus t subscript alpha divided by 2 baseline times s divided by square root of n. End equation.">
                <a:extLst>
                  <a:ext uri="{FF2B5EF4-FFF2-40B4-BE49-F238E27FC236}">
                    <a16:creationId xmlns:a16="http://schemas.microsoft.com/office/drawing/2014/main" id="{D11EB6D2-59DF-4803-B4DE-8655B8A80C64}"/>
                  </a:ext>
                </a:extLst>
              </p:cNvPr>
              <p:cNvSpPr txBox="1">
                <a:spLocks noRot="1" noChangeAspect="1" noMove="1" noResize="1" noEditPoints="1" noAdjustHandles="1" noChangeArrowheads="1" noChangeShapeType="1" noTextEdit="1"/>
              </p:cNvSpPr>
              <p:nvPr>
                <p:ph idx="1"/>
              </p:nvPr>
            </p:nvSpPr>
            <p:spPr bwMode="auto">
              <a:xfrm>
                <a:off x="4087368" y="1813926"/>
                <a:ext cx="3420264" cy="1074738"/>
              </a:xfrm>
              <a:prstGeom prst="rect">
                <a:avLst/>
              </a:prstGeom>
              <a:blipFill>
                <a:blip r:embed="rId2"/>
                <a:stretch>
                  <a:fillRect/>
                </a:stretch>
              </a:blipFill>
              <a:ln>
                <a:noFill/>
              </a:ln>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1007D9A-57C1-4256-8F46-92EE82A6BADB}"/>
              </a:ext>
            </a:extLst>
          </p:cNvPr>
          <p:cNvSpPr>
            <a:spLocks noGrp="1"/>
          </p:cNvSpPr>
          <p:nvPr>
            <p:ph idx="11"/>
          </p:nvPr>
        </p:nvSpPr>
        <p:spPr>
          <a:xfrm>
            <a:off x="476844" y="2956615"/>
            <a:ext cx="1188720" cy="457200"/>
          </a:xfrm>
        </p:spPr>
        <p:txBody>
          <a:bodyPr/>
          <a:lstStyle/>
          <a:p>
            <a:pPr algn="l"/>
            <a:r>
              <a:rPr lang="en-US" dirty="0">
                <a:solidFill>
                  <a:srgbClr val="003865"/>
                </a:solidFill>
                <a:cs typeface="Arial" panose="020B0604020202020204" pitchFamily="34" charset="0"/>
              </a:rPr>
              <a:t>where:</a:t>
            </a:r>
            <a:endParaRPr lang="en-US" dirty="0">
              <a:solidFill>
                <a:srgbClr val="003865"/>
              </a:solidFill>
            </a:endParaRPr>
          </a:p>
        </p:txBody>
      </p:sp>
      <p:graphicFrame>
        <p:nvGraphicFramePr>
          <p:cNvPr id="17" name="Object 4" descr="x overbar">
            <a:extLst>
              <a:ext uri="{FF2B5EF4-FFF2-40B4-BE49-F238E27FC236}">
                <a16:creationId xmlns:a16="http://schemas.microsoft.com/office/drawing/2014/main" id="{FF9223B3-E8EC-4BB7-A8E0-50A49F631782}"/>
              </a:ext>
            </a:extLst>
          </p:cNvPr>
          <p:cNvGraphicFramePr>
            <a:graphicFrameLocks noGrp="1" noChangeAspect="1"/>
          </p:cNvGraphicFramePr>
          <p:nvPr>
            <p:ph idx="13"/>
            <p:extLst>
              <p:ext uri="{D42A27DB-BD31-4B8C-83A1-F6EECF244321}">
                <p14:modId xmlns:p14="http://schemas.microsoft.com/office/powerpoint/2010/main" val="2082813634"/>
              </p:ext>
            </p:extLst>
          </p:nvPr>
        </p:nvGraphicFramePr>
        <p:xfrm>
          <a:off x="2025164" y="3061683"/>
          <a:ext cx="228600" cy="279400"/>
        </p:xfrm>
        <a:graphic>
          <a:graphicData uri="http://schemas.openxmlformats.org/presentationml/2006/ole">
            <mc:AlternateContent xmlns:mc="http://schemas.openxmlformats.org/markup-compatibility/2006">
              <mc:Choice xmlns:v="urn:schemas-microsoft-com:vml" Requires="v">
                <p:oleObj name="Equation" r:id="rId3" imgW="228600" imgH="279360" progId="Equation.DSMT4">
                  <p:embed/>
                </p:oleObj>
              </mc:Choice>
              <mc:Fallback>
                <p:oleObj name="Equation" r:id="rId3" imgW="228600" imgH="279360" progId="Equation.DSMT4">
                  <p:embed/>
                  <p:pic>
                    <p:nvPicPr>
                      <p:cNvPr id="17" name="Object 4" descr="x overbar">
                        <a:extLst>
                          <a:ext uri="{FF2B5EF4-FFF2-40B4-BE49-F238E27FC236}">
                            <a16:creationId xmlns:a16="http://schemas.microsoft.com/office/drawing/2014/main" id="{FF9223B3-E8EC-4BB7-A8E0-50A49F631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5164" y="3061683"/>
                        <a:ext cx="2286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a:extLst>
              <a:ext uri="{FF2B5EF4-FFF2-40B4-BE49-F238E27FC236}">
                <a16:creationId xmlns:a16="http://schemas.microsoft.com/office/drawing/2014/main" id="{0F026FC5-D462-4DEC-A9CC-75995E309718}"/>
              </a:ext>
            </a:extLst>
          </p:cNvPr>
          <p:cNvSpPr>
            <a:spLocks noGrp="1"/>
          </p:cNvSpPr>
          <p:nvPr>
            <p:ph idx="15"/>
          </p:nvPr>
        </p:nvSpPr>
        <p:spPr>
          <a:xfrm>
            <a:off x="2259860" y="3003263"/>
            <a:ext cx="2926080" cy="457200"/>
          </a:xfrm>
        </p:spPr>
        <p:txBody>
          <a:bodyPr/>
          <a:lstStyle/>
          <a:p>
            <a:pPr algn="l"/>
            <a:r>
              <a:rPr lang="en-US" dirty="0">
                <a:solidFill>
                  <a:srgbClr val="003865"/>
                </a:solidFill>
                <a:cs typeface="Arial" panose="020B0604020202020204" pitchFamily="34" charset="0"/>
              </a:rPr>
              <a:t>= the sample mean</a:t>
            </a:r>
          </a:p>
        </p:txBody>
      </p:sp>
      <p:graphicFrame>
        <p:nvGraphicFramePr>
          <p:cNvPr id="18" name="Object 6" descr="1 minus alpha">
            <a:extLst>
              <a:ext uri="{FF2B5EF4-FFF2-40B4-BE49-F238E27FC236}">
                <a16:creationId xmlns:a16="http://schemas.microsoft.com/office/drawing/2014/main" id="{93084E83-7CD7-49E1-86AA-FF4E5F9EBF43}"/>
              </a:ext>
            </a:extLst>
          </p:cNvPr>
          <p:cNvGraphicFramePr>
            <a:graphicFrameLocks noGrp="1" noChangeAspect="1"/>
          </p:cNvGraphicFramePr>
          <p:nvPr>
            <p:ph idx="10"/>
            <p:extLst>
              <p:ext uri="{D42A27DB-BD31-4B8C-83A1-F6EECF244321}">
                <p14:modId xmlns:p14="http://schemas.microsoft.com/office/powerpoint/2010/main" val="2570507460"/>
              </p:ext>
            </p:extLst>
          </p:nvPr>
        </p:nvGraphicFramePr>
        <p:xfrm>
          <a:off x="1622574" y="3561035"/>
          <a:ext cx="622300" cy="292100"/>
        </p:xfrm>
        <a:graphic>
          <a:graphicData uri="http://schemas.openxmlformats.org/presentationml/2006/ole">
            <mc:AlternateContent xmlns:mc="http://schemas.openxmlformats.org/markup-compatibility/2006">
              <mc:Choice xmlns:v="urn:schemas-microsoft-com:vml" Requires="v">
                <p:oleObj name="Equation" r:id="rId5" imgW="622080" imgH="291960" progId="Equation.DSMT4">
                  <p:embed/>
                </p:oleObj>
              </mc:Choice>
              <mc:Fallback>
                <p:oleObj name="Equation" r:id="rId5" imgW="622080" imgH="291960" progId="Equation.DSMT4">
                  <p:embed/>
                  <p:pic>
                    <p:nvPicPr>
                      <p:cNvPr id="18" name="Object 6" descr="1 minus alpha">
                        <a:extLst>
                          <a:ext uri="{FF2B5EF4-FFF2-40B4-BE49-F238E27FC236}">
                            <a16:creationId xmlns:a16="http://schemas.microsoft.com/office/drawing/2014/main" id="{93084E83-7CD7-49E1-86AA-FF4E5F9EBF43}"/>
                          </a:ext>
                        </a:extLst>
                      </p:cNvPr>
                      <p:cNvPicPr/>
                      <p:nvPr/>
                    </p:nvPicPr>
                    <p:blipFill>
                      <a:blip r:embed="rId6"/>
                      <a:stretch>
                        <a:fillRect/>
                      </a:stretch>
                    </p:blipFill>
                    <p:spPr>
                      <a:xfrm>
                        <a:off x="1622574" y="3561035"/>
                        <a:ext cx="622300" cy="2921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8008C8BC-E812-4BB5-9EEE-912959FAEA1F}"/>
              </a:ext>
            </a:extLst>
          </p:cNvPr>
          <p:cNvSpPr>
            <a:spLocks noGrp="1"/>
          </p:cNvSpPr>
          <p:nvPr>
            <p:ph idx="12"/>
          </p:nvPr>
        </p:nvSpPr>
        <p:spPr>
          <a:xfrm>
            <a:off x="2259860" y="3506607"/>
            <a:ext cx="4398624" cy="457200"/>
          </a:xfrm>
        </p:spPr>
        <p:txBody>
          <a:bodyPr/>
          <a:lstStyle/>
          <a:p>
            <a:pPr algn="l"/>
            <a:r>
              <a:rPr lang="en-US" dirty="0">
                <a:solidFill>
                  <a:srgbClr val="003865"/>
                </a:solidFill>
                <a:cs typeface="Arial" panose="020B0604020202020204" pitchFamily="34" charset="0"/>
              </a:rPr>
              <a:t>= the confidence coefficient</a:t>
            </a:r>
            <a:endParaRPr lang="en-IN" dirty="0"/>
          </a:p>
        </p:txBody>
      </p:sp>
      <mc:AlternateContent xmlns:mc="http://schemas.openxmlformats.org/markup-compatibility/2006" xmlns:a14="http://schemas.microsoft.com/office/drawing/2010/main">
        <mc:Choice Requires="a14">
          <p:sp>
            <p:nvSpPr>
              <p:cNvPr id="19" name="Object 8" descr=" t subscript alpha divided by 2">
                <a:extLst>
                  <a:ext uri="{FF2B5EF4-FFF2-40B4-BE49-F238E27FC236}">
                    <a16:creationId xmlns:a16="http://schemas.microsoft.com/office/drawing/2014/main" id="{9E0C029C-9FCE-474F-95B6-5F8CADB44BBD}"/>
                  </a:ext>
                </a:extLst>
              </p:cNvPr>
              <p:cNvSpPr txBox="1">
                <a:spLocks noGrp="1"/>
              </p:cNvSpPr>
              <p:nvPr>
                <p:ph idx="14"/>
              </p:nvPr>
            </p:nvSpPr>
            <p:spPr bwMode="auto">
              <a:xfrm>
                <a:off x="1189442" y="3862486"/>
                <a:ext cx="1070417" cy="817252"/>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en-US" sz="3200" i="1" smtClean="0">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𝑡</m:t>
                          </m:r>
                        </m:e>
                        <m:sub>
                          <m:f>
                            <m:fPr>
                              <m:ctrlPr>
                                <a:rPr lang="en-US" sz="3200" i="1">
                                  <a:solidFill>
                                    <a:srgbClr val="00B050"/>
                                  </a:solidFill>
                                  <a:latin typeface="Cambria Math" panose="02040503050406030204" pitchFamily="18" charset="0"/>
                                </a:rPr>
                              </m:ctrlPr>
                            </m:fPr>
                            <m:num>
                              <m:r>
                                <a:rPr lang="en-US" sz="3200" i="1">
                                  <a:solidFill>
                                    <a:srgbClr val="00B050"/>
                                  </a:solidFill>
                                  <a:latin typeface="Cambria Math" panose="02040503050406030204" pitchFamily="18" charset="0"/>
                                </a:rPr>
                                <m:t>𝛼</m:t>
                              </m:r>
                            </m:num>
                            <m:den>
                              <m:r>
                                <a:rPr lang="en-US" sz="3200" i="1">
                                  <a:solidFill>
                                    <a:srgbClr val="00B050"/>
                                  </a:solidFill>
                                  <a:latin typeface="Cambria Math" panose="02040503050406030204" pitchFamily="18" charset="0"/>
                                </a:rPr>
                                <m:t>2</m:t>
                              </m:r>
                            </m:den>
                          </m:f>
                          <m:r>
                            <a:rPr lang="en-US" sz="3200" b="0" i="1" smtClean="0">
                              <a:solidFill>
                                <a:srgbClr val="00B050"/>
                              </a:solidFill>
                              <a:latin typeface="Cambria Math" panose="02040503050406030204" pitchFamily="18" charset="0"/>
                            </a:rPr>
                            <m:t>,  </m:t>
                          </m:r>
                          <m:r>
                            <a:rPr lang="en-US" sz="3200" b="0" i="1" smtClean="0">
                              <a:solidFill>
                                <a:srgbClr val="00B050"/>
                              </a:solidFill>
                              <a:latin typeface="Cambria Math" panose="02040503050406030204" pitchFamily="18" charset="0"/>
                            </a:rPr>
                            <m:t>𝑛</m:t>
                          </m:r>
                          <m:r>
                            <a:rPr lang="en-US" sz="3200" b="0" i="1" smtClean="0">
                              <a:solidFill>
                                <a:srgbClr val="00B050"/>
                              </a:solidFill>
                              <a:latin typeface="Cambria Math" panose="02040503050406030204" pitchFamily="18" charset="0"/>
                            </a:rPr>
                            <m:t>−1</m:t>
                          </m:r>
                        </m:sub>
                      </m:sSub>
                    </m:oMath>
                  </m:oMathPara>
                </a14:m>
                <a:endParaRPr lang="en-US" sz="3200" dirty="0">
                  <a:solidFill>
                    <a:srgbClr val="00B050"/>
                  </a:solidFill>
                </a:endParaRPr>
              </a:p>
            </p:txBody>
          </p:sp>
        </mc:Choice>
        <mc:Fallback xmlns="">
          <p:sp>
            <p:nvSpPr>
              <p:cNvPr id="19" name="Object 8" descr=" t subscript alpha divided by 2">
                <a:extLst>
                  <a:ext uri="{FF2B5EF4-FFF2-40B4-BE49-F238E27FC236}">
                    <a16:creationId xmlns:a16="http://schemas.microsoft.com/office/drawing/2014/main" id="{9E0C029C-9FCE-474F-95B6-5F8CADB44BBD}"/>
                  </a:ext>
                </a:extLst>
              </p:cNvPr>
              <p:cNvSpPr txBox="1">
                <a:spLocks noRot="1" noChangeAspect="1" noMove="1" noResize="1" noEditPoints="1" noAdjustHandles="1" noChangeArrowheads="1" noChangeShapeType="1" noTextEdit="1"/>
              </p:cNvSpPr>
              <p:nvPr>
                <p:ph idx="14"/>
              </p:nvPr>
            </p:nvSpPr>
            <p:spPr bwMode="auto">
              <a:xfrm>
                <a:off x="1189442" y="3862486"/>
                <a:ext cx="1070417" cy="817252"/>
              </a:xfrm>
              <a:prstGeom prst="rect">
                <a:avLst/>
              </a:prstGeom>
              <a:blipFill>
                <a:blip r:embed="rId7"/>
                <a:stretch>
                  <a:fillRect r="-113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FB647F15-34AE-48F8-9A4D-EFAB4B164A06}"/>
                  </a:ext>
                </a:extLst>
              </p:cNvPr>
              <p:cNvSpPr>
                <a:spLocks noGrp="1"/>
              </p:cNvSpPr>
              <p:nvPr>
                <p:ph idx="16"/>
              </p:nvPr>
            </p:nvSpPr>
            <p:spPr>
              <a:xfrm>
                <a:off x="2259860" y="4044241"/>
                <a:ext cx="9012948" cy="1118952"/>
              </a:xfrm>
            </p:spPr>
            <p:txBody>
              <a:bodyPr/>
              <a:lstStyle/>
              <a:p>
                <a:pPr algn="l"/>
                <a:r>
                  <a:rPr lang="en-US" i="1" dirty="0">
                    <a:solidFill>
                      <a:srgbClr val="00B050"/>
                    </a:solidFill>
                    <a:cs typeface="Arial" panose="020B0604020202020204" pitchFamily="34" charset="0"/>
                  </a:rPr>
                  <a:t>=</a:t>
                </a:r>
                <a:r>
                  <a:rPr lang="en-US" dirty="0">
                    <a:solidFill>
                      <a:srgbClr val="00B050"/>
                    </a:solidFill>
                    <a:cs typeface="Arial" panose="020B0604020202020204" pitchFamily="34" charset="0"/>
                  </a:rPr>
                  <a:t> </a:t>
                </a:r>
                <a:r>
                  <a:rPr lang="en-US" sz="2200" dirty="0">
                    <a:solidFill>
                      <a:srgbClr val="00B050"/>
                    </a:solidFill>
                    <a:cs typeface="Arial" panose="020B0604020202020204" pitchFamily="34" charset="0"/>
                  </a:rPr>
                  <a:t>the </a:t>
                </a:r>
                <a:r>
                  <a:rPr lang="en-US" sz="2200" i="1" dirty="0">
                    <a:solidFill>
                      <a:srgbClr val="00B050"/>
                    </a:solidFill>
                    <a:cs typeface="Arial" panose="020B0604020202020204" pitchFamily="34" charset="0"/>
                  </a:rPr>
                  <a:t>t</a:t>
                </a:r>
                <a:r>
                  <a:rPr lang="en-US" sz="2200" dirty="0">
                    <a:solidFill>
                      <a:srgbClr val="00B050"/>
                    </a:solidFill>
                    <a:cs typeface="Arial" panose="020B0604020202020204" pitchFamily="34" charset="0"/>
                  </a:rPr>
                  <a:t>  value providing an area of </a:t>
                </a:r>
                <a14:m>
                  <m:oMath xmlns:m="http://schemas.openxmlformats.org/officeDocument/2006/math">
                    <m:f>
                      <m:fPr>
                        <m:type m:val="skw"/>
                        <m:ctrlPr>
                          <a:rPr lang="en-US" sz="2200" i="1" smtClean="0">
                            <a:solidFill>
                              <a:srgbClr val="00B050"/>
                            </a:solidFill>
                            <a:latin typeface="Cambria Math" panose="02040503050406030204" pitchFamily="18" charset="0"/>
                            <a:cs typeface="Arial" panose="020B0604020202020204" pitchFamily="34" charset="0"/>
                          </a:rPr>
                        </m:ctrlPr>
                      </m:fPr>
                      <m:num>
                        <m:r>
                          <a:rPr lang="en-US" sz="2200" i="1"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𝛼</m:t>
                        </m:r>
                      </m:num>
                      <m:den>
                        <m:r>
                          <a:rPr lang="en-US" sz="2200" b="0" i="1" smtClean="0">
                            <a:solidFill>
                              <a:srgbClr val="00B050"/>
                            </a:solidFill>
                            <a:latin typeface="Cambria Math" panose="02040503050406030204" pitchFamily="18" charset="0"/>
                            <a:cs typeface="Arial" panose="020B0604020202020204" pitchFamily="34" charset="0"/>
                          </a:rPr>
                          <m:t>2</m:t>
                        </m:r>
                      </m:den>
                    </m:f>
                  </m:oMath>
                </a14:m>
                <a:r>
                  <a:rPr lang="en-US" sz="2200" dirty="0">
                    <a:solidFill>
                      <a:srgbClr val="00B050"/>
                    </a:solidFill>
                  </a:rPr>
                  <a:t> </a:t>
                </a:r>
                <a:r>
                  <a:rPr lang="en-US" sz="2200" dirty="0">
                    <a:solidFill>
                      <a:srgbClr val="00B050"/>
                    </a:solidFill>
                    <a:cs typeface="Arial" panose="020B0604020202020204" pitchFamily="34" charset="0"/>
                  </a:rPr>
                  <a:t>in the upper tail of a </a:t>
                </a:r>
                <a:r>
                  <a:rPr lang="en-US" sz="2200" i="1" dirty="0">
                    <a:solidFill>
                      <a:srgbClr val="00B050"/>
                    </a:solidFill>
                    <a:cs typeface="Arial" panose="020B0604020202020204" pitchFamily="34" charset="0"/>
                  </a:rPr>
                  <a:t>t  </a:t>
                </a:r>
                <a:r>
                  <a:rPr lang="en-US" sz="2200" dirty="0">
                    <a:solidFill>
                      <a:srgbClr val="00B050"/>
                    </a:solidFill>
                    <a:cs typeface="Arial" panose="020B0604020202020204" pitchFamily="34" charset="0"/>
                  </a:rPr>
                  <a:t>distribution with n-1 degrees of freedom</a:t>
                </a:r>
                <a:endParaRPr lang="en-IN" sz="2200" dirty="0">
                  <a:solidFill>
                    <a:srgbClr val="00B050"/>
                  </a:solidFill>
                </a:endParaRPr>
              </a:p>
              <a:p>
                <a:pPr algn="l"/>
                <a:endParaRPr lang="en-IN" dirty="0">
                  <a:solidFill>
                    <a:srgbClr val="00B050"/>
                  </a:solidFill>
                </a:endParaRPr>
              </a:p>
              <a:p>
                <a:pPr algn="l"/>
                <a:endParaRPr lang="en-US" dirty="0">
                  <a:solidFill>
                    <a:srgbClr val="00B050"/>
                  </a:solidFill>
                </a:endParaRPr>
              </a:p>
            </p:txBody>
          </p:sp>
        </mc:Choice>
        <mc:Fallback xmlns="">
          <p:sp>
            <p:nvSpPr>
              <p:cNvPr id="10" name="Content Placeholder 9">
                <a:extLst>
                  <a:ext uri="{FF2B5EF4-FFF2-40B4-BE49-F238E27FC236}">
                    <a16:creationId xmlns:a16="http://schemas.microsoft.com/office/drawing/2014/main" id="{FB647F15-34AE-48F8-9A4D-EFAB4B164A06}"/>
                  </a:ext>
                </a:extLst>
              </p:cNvPr>
              <p:cNvSpPr>
                <a:spLocks noGrp="1" noRot="1" noChangeAspect="1" noMove="1" noResize="1" noEditPoints="1" noAdjustHandles="1" noChangeArrowheads="1" noChangeShapeType="1" noTextEdit="1"/>
              </p:cNvSpPr>
              <p:nvPr>
                <p:ph idx="16"/>
              </p:nvPr>
            </p:nvSpPr>
            <p:spPr>
              <a:xfrm>
                <a:off x="2259860" y="4044241"/>
                <a:ext cx="9012948" cy="1118952"/>
              </a:xfrm>
              <a:blipFill>
                <a:blip r:embed="rId8"/>
                <a:stretch>
                  <a:fillRect l="-1083" t="-42391" r="-1556" b="-14130"/>
                </a:stretch>
              </a:blipFill>
            </p:spPr>
            <p:txBody>
              <a:bodyPr/>
              <a:lstStyle/>
              <a:p>
                <a:r>
                  <a:rPr lang="en-US">
                    <a:noFill/>
                  </a:rPr>
                  <a:t> </a:t>
                </a:r>
              </a:p>
            </p:txBody>
          </p:sp>
        </mc:Fallback>
      </mc:AlternateContent>
      <p:sp>
        <p:nvSpPr>
          <p:cNvPr id="15" name="Content Placeholder 14">
            <a:extLst>
              <a:ext uri="{FF2B5EF4-FFF2-40B4-BE49-F238E27FC236}">
                <a16:creationId xmlns:a16="http://schemas.microsoft.com/office/drawing/2014/main" id="{993DC35F-5FB4-430A-9A7D-149A4F68571B}"/>
              </a:ext>
            </a:extLst>
          </p:cNvPr>
          <p:cNvSpPr>
            <a:spLocks noGrp="1"/>
          </p:cNvSpPr>
          <p:nvPr>
            <p:ph idx="21"/>
          </p:nvPr>
        </p:nvSpPr>
        <p:spPr>
          <a:xfrm>
            <a:off x="1812698" y="4907667"/>
            <a:ext cx="5631585" cy="1119684"/>
          </a:xfrm>
        </p:spPr>
        <p:txBody>
          <a:bodyPr/>
          <a:lstStyle/>
          <a:p>
            <a:pPr algn="l">
              <a:spcBef>
                <a:spcPct val="20000"/>
              </a:spcBef>
              <a:buClr>
                <a:srgbClr val="66FFFF"/>
              </a:buClr>
              <a:buSzPct val="75000"/>
            </a:pPr>
            <a:r>
              <a:rPr lang="en-US" i="1" dirty="0">
                <a:solidFill>
                  <a:srgbClr val="003865"/>
                </a:solidFill>
                <a:cs typeface="Arial" panose="020B0604020202020204" pitchFamily="34" charset="0"/>
              </a:rPr>
              <a:t> </a:t>
            </a:r>
            <a:r>
              <a:rPr lang="en-US" i="1" dirty="0">
                <a:solidFill>
                  <a:srgbClr val="00B050"/>
                </a:solidFill>
                <a:cs typeface="Arial" panose="020B0604020202020204" pitchFamily="34" charset="0"/>
              </a:rPr>
              <a:t>s</a:t>
            </a:r>
            <a:r>
              <a:rPr lang="en-US" dirty="0">
                <a:solidFill>
                  <a:srgbClr val="00B050"/>
                </a:solidFill>
                <a:cs typeface="Arial" panose="020B0604020202020204" pitchFamily="34" charset="0"/>
              </a:rPr>
              <a:t>  =  the sample standard deviation</a:t>
            </a:r>
          </a:p>
          <a:p>
            <a:pPr algn="l">
              <a:spcBef>
                <a:spcPct val="20000"/>
              </a:spcBef>
              <a:buClr>
                <a:srgbClr val="66FFFF"/>
              </a:buClr>
              <a:buSzPct val="75000"/>
            </a:pPr>
            <a:r>
              <a:rPr lang="en-US" i="1" dirty="0">
                <a:solidFill>
                  <a:srgbClr val="003865"/>
                </a:solidFill>
                <a:cs typeface="Arial" panose="020B0604020202020204" pitchFamily="34" charset="0"/>
              </a:rPr>
              <a:t> n</a:t>
            </a:r>
            <a:r>
              <a:rPr lang="en-US" dirty="0">
                <a:solidFill>
                  <a:srgbClr val="003865"/>
                </a:solidFill>
                <a:cs typeface="Arial" panose="020B0604020202020204" pitchFamily="34" charset="0"/>
              </a:rPr>
              <a:t>  =  the sample size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08A08A-00DF-AA41-5475-3585BFFED450}"/>
                  </a:ext>
                </a:extLst>
              </p:cNvPr>
              <p:cNvSpPr txBox="1"/>
              <p:nvPr/>
            </p:nvSpPr>
            <p:spPr>
              <a:xfrm>
                <a:off x="7507632" y="2200900"/>
                <a:ext cx="3765176" cy="394210"/>
              </a:xfrm>
              <a:prstGeom prst="rect">
                <a:avLst/>
              </a:prstGeom>
              <a:noFill/>
            </p:spPr>
            <p:txBody>
              <a:bodyPr wrap="square">
                <a:spAutoFit/>
              </a:bodyPr>
              <a:lstStyle/>
              <a:p>
                <a:r>
                  <a:rPr lang="en-US" b="1" dirty="0">
                    <a:solidFill>
                      <a:schemeClr val="accent1"/>
                    </a:solidFill>
                    <a:latin typeface="+mn-lt"/>
                  </a:rPr>
                  <a:t>Note</a:t>
                </a:r>
                <a:r>
                  <a:rPr lang="en-US" dirty="0">
                    <a:solidFill>
                      <a:schemeClr val="accent1"/>
                    </a:solidFill>
                    <a:latin typeface="+mn-lt"/>
                  </a:rPr>
                  <a:t>: </a:t>
                </a:r>
                <a14:m>
                  <m:oMath xmlns:m="http://schemas.openxmlformats.org/officeDocument/2006/math">
                    <m:sSub>
                      <m:sSubPr>
                        <m:ctrlPr>
                          <a:rPr lang="en-US" i="1">
                            <a:solidFill>
                              <a:schemeClr val="accent1"/>
                            </a:solidFill>
                            <a:latin typeface="Cambria Math" panose="02040503050406030204" pitchFamily="18" charset="0"/>
                          </a:rPr>
                        </m:ctrlPr>
                      </m:sSubPr>
                      <m:e>
                        <m:r>
                          <m:rPr>
                            <m:sty m:val="p"/>
                          </m:rPr>
                          <a:rPr lang="en-US" b="0" i="0" smtClean="0">
                            <a:solidFill>
                              <a:schemeClr val="accent1"/>
                            </a:solidFill>
                            <a:latin typeface="Cambria Math" panose="02040503050406030204" pitchFamily="18" charset="0"/>
                          </a:rPr>
                          <m:t>t</m:t>
                        </m:r>
                      </m:e>
                      <m:sub>
                        <m:r>
                          <a:rPr lang="en-US">
                            <a:solidFill>
                              <a:schemeClr val="accent1"/>
                            </a:solidFill>
                            <a:latin typeface="Cambria Math" panose="02040503050406030204" pitchFamily="18" charset="0"/>
                          </a:rPr>
                          <m:t>𝛼</m:t>
                        </m:r>
                        <m:r>
                          <a:rPr lang="en-US">
                            <a:solidFill>
                              <a:schemeClr val="accent1"/>
                            </a:solidFill>
                            <a:latin typeface="Cambria Math" panose="02040503050406030204" pitchFamily="18" charset="0"/>
                          </a:rPr>
                          <m:t>/2</m:t>
                        </m:r>
                      </m:sub>
                    </m:sSub>
                  </m:oMath>
                </a14:m>
                <a:r>
                  <a:rPr lang="en-US" dirty="0">
                    <a:solidFill>
                      <a:schemeClr val="accent1"/>
                    </a:solidFill>
                    <a:latin typeface="+mn-lt"/>
                  </a:rPr>
                  <a:t> = </a:t>
                </a:r>
                <a:r>
                  <a:rPr lang="en-US" sz="1600" dirty="0" err="1">
                    <a:solidFill>
                      <a:schemeClr val="accent1"/>
                    </a:solidFill>
                    <a:latin typeface="+mn-lt"/>
                  </a:rPr>
                  <a:t>t.INV</a:t>
                </a:r>
                <a:r>
                  <a:rPr lang="en-US" sz="1600" dirty="0">
                    <a:solidFill>
                      <a:schemeClr val="accent1"/>
                    </a:solidFill>
                    <a:latin typeface="+mn-lt"/>
                  </a:rPr>
                  <a:t>(1-(</a:t>
                </a:r>
                <a14:m>
                  <m:oMath xmlns:m="http://schemas.openxmlformats.org/officeDocument/2006/math">
                    <m:r>
                      <a:rPr lang="en-US" sz="1600">
                        <a:solidFill>
                          <a:schemeClr val="accent1"/>
                        </a:solidFill>
                        <a:latin typeface="Cambria Math" panose="02040503050406030204" pitchFamily="18" charset="0"/>
                      </a:rPr>
                      <m:t>𝛼</m:t>
                    </m:r>
                    <m:r>
                      <a:rPr lang="en-US" sz="1600">
                        <a:solidFill>
                          <a:schemeClr val="accent1"/>
                        </a:solidFill>
                        <a:latin typeface="Cambria Math" panose="02040503050406030204" pitchFamily="18" charset="0"/>
                      </a:rPr>
                      <m:t> </m:t>
                    </m:r>
                  </m:oMath>
                </a14:m>
                <a:r>
                  <a:rPr lang="en-US" sz="1600" dirty="0">
                    <a:solidFill>
                      <a:schemeClr val="accent1"/>
                    </a:solidFill>
                    <a:latin typeface="+mn-lt"/>
                  </a:rPr>
                  <a:t>/2), n-1)</a:t>
                </a:r>
                <a:endParaRPr lang="en-US" dirty="0">
                  <a:solidFill>
                    <a:schemeClr val="accent1"/>
                  </a:solidFill>
                  <a:latin typeface="+mn-lt"/>
                </a:endParaRPr>
              </a:p>
            </p:txBody>
          </p:sp>
        </mc:Choice>
        <mc:Fallback xmlns="">
          <p:sp>
            <p:nvSpPr>
              <p:cNvPr id="3" name="TextBox 2">
                <a:extLst>
                  <a:ext uri="{FF2B5EF4-FFF2-40B4-BE49-F238E27FC236}">
                    <a16:creationId xmlns:a16="http://schemas.microsoft.com/office/drawing/2014/main" id="{9108A08A-00DF-AA41-5475-3585BFFED450}"/>
                  </a:ext>
                </a:extLst>
              </p:cNvPr>
              <p:cNvSpPr txBox="1">
                <a:spLocks noRot="1" noChangeAspect="1" noMove="1" noResize="1" noEditPoints="1" noAdjustHandles="1" noChangeArrowheads="1" noChangeShapeType="1" noTextEdit="1"/>
              </p:cNvSpPr>
              <p:nvPr/>
            </p:nvSpPr>
            <p:spPr>
              <a:xfrm>
                <a:off x="7507632" y="2200900"/>
                <a:ext cx="3765176" cy="394210"/>
              </a:xfrm>
              <a:prstGeom prst="rect">
                <a:avLst/>
              </a:prstGeom>
              <a:blipFill>
                <a:blip r:embed="rId9"/>
                <a:stretch>
                  <a:fillRect l="-1459" t="-7692" b="-16923"/>
                </a:stretch>
              </a:blipFill>
            </p:spPr>
            <p:txBody>
              <a:bodyPr/>
              <a:lstStyle/>
              <a:p>
                <a:r>
                  <a:rPr lang="en-US">
                    <a:noFill/>
                  </a:rPr>
                  <a:t> </a:t>
                </a:r>
              </a:p>
            </p:txBody>
          </p:sp>
        </mc:Fallback>
      </mc:AlternateContent>
    </p:spTree>
    <p:extLst>
      <p:ext uri="{BB962C8B-B14F-4D97-AF65-F5344CB8AC3E}">
        <p14:creationId xmlns:p14="http://schemas.microsoft.com/office/powerpoint/2010/main" val="364923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Unknown (2 of 4) </a:t>
            </a:r>
            <a:endParaRPr lang="en-IN" dirty="0"/>
          </a:p>
        </p:txBody>
      </p:sp>
      <p:sp>
        <p:nvSpPr>
          <p:cNvPr id="5" name="Content Placeholder 2">
            <a:extLst>
              <a:ext uri="{FF2B5EF4-FFF2-40B4-BE49-F238E27FC236}">
                <a16:creationId xmlns:a16="http://schemas.microsoft.com/office/drawing/2014/main" id="{481C5855-0042-4C85-AA52-970EF6E16C93}"/>
              </a:ext>
            </a:extLst>
          </p:cNvPr>
          <p:cNvSpPr>
            <a:spLocks noGrp="1"/>
          </p:cNvSpPr>
          <p:nvPr>
            <p:ph idx="1"/>
          </p:nvPr>
        </p:nvSpPr>
        <p:spPr>
          <a:xfrm>
            <a:off x="476843" y="2328545"/>
            <a:ext cx="11241915" cy="4351338"/>
          </a:xfrm>
        </p:spPr>
        <p:txBody>
          <a:bodyPr/>
          <a:lstStyle/>
          <a:p>
            <a:pPr marL="0" indent="0">
              <a:buNone/>
            </a:pPr>
            <a:r>
              <a:rPr lang="en-US" b="1" u="sng" dirty="0"/>
              <a:t>Example:</a:t>
            </a:r>
            <a:r>
              <a:rPr lang="en-US" dirty="0"/>
              <a:t> Credit card debt for the population of US households</a:t>
            </a:r>
          </a:p>
          <a:p>
            <a:pPr marL="0" indent="0">
              <a:buNone/>
            </a:pPr>
            <a:r>
              <a:rPr lang="en-US" dirty="0"/>
              <a:t>The credit card balances of a sample of 70 households provided a mean credit card debt of $9,312 with a sample standard deviation of $4,007. </a:t>
            </a:r>
          </a:p>
          <a:p>
            <a:pPr marL="0" indent="0">
              <a:buNone/>
            </a:pPr>
            <a:r>
              <a:rPr lang="en-US" dirty="0"/>
              <a:t>Let us provide a 95% confidence interval estimate of the mean credit card debt for the population of US households. We will assume this population to be normally distributed.</a:t>
            </a:r>
          </a:p>
        </p:txBody>
      </p:sp>
    </p:spTree>
    <p:extLst>
      <p:ext uri="{BB962C8B-B14F-4D97-AF65-F5344CB8AC3E}">
        <p14:creationId xmlns:p14="http://schemas.microsoft.com/office/powerpoint/2010/main" val="101064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411446-E128-4E0A-AB94-6769956D9E80}"/>
              </a:ext>
            </a:extLst>
          </p:cNvPr>
          <p:cNvSpPr>
            <a:spLocks noGrp="1"/>
          </p:cNvSpPr>
          <p:nvPr>
            <p:ph type="title"/>
          </p:nvPr>
        </p:nvSpPr>
        <p:spPr/>
        <p:txBody>
          <a:bodyPr/>
          <a:lstStyle/>
          <a:p>
            <a:r>
              <a:rPr lang="en-US" dirty="0"/>
              <a:t>Interval Estimate of a Population Mean: </a:t>
            </a:r>
            <a:br>
              <a:rPr lang="en-US" dirty="0"/>
            </a:br>
            <a:r>
              <a:rPr lang="el-GR" i="1" dirty="0"/>
              <a:t>σ</a:t>
            </a:r>
            <a:r>
              <a:rPr lang="en-US" dirty="0"/>
              <a:t> Unknown (3 of 4)</a:t>
            </a:r>
            <a:endParaRPr lang="en-IN" dirty="0"/>
          </a:p>
        </p:txBody>
      </p:sp>
      <p:sp>
        <p:nvSpPr>
          <p:cNvPr id="2" name="Content Placeholder 2">
            <a:extLst>
              <a:ext uri="{FF2B5EF4-FFF2-40B4-BE49-F238E27FC236}">
                <a16:creationId xmlns:a16="http://schemas.microsoft.com/office/drawing/2014/main" id="{AD665BE8-B06E-4403-9A08-6C34C3681DBF}"/>
              </a:ext>
            </a:extLst>
          </p:cNvPr>
          <p:cNvSpPr>
            <a:spLocks noGrp="1"/>
          </p:cNvSpPr>
          <p:nvPr>
            <p:ph sz="half" idx="2"/>
          </p:nvPr>
        </p:nvSpPr>
        <p:spPr>
          <a:xfrm>
            <a:off x="476843" y="1828800"/>
            <a:ext cx="11241915" cy="457200"/>
          </a:xfrm>
        </p:spPr>
        <p:txBody>
          <a:bodyPr/>
          <a:lstStyle/>
          <a:p>
            <a:r>
              <a:rPr lang="en-US" dirty="0"/>
              <a:t>At 95% confidence,</a:t>
            </a:r>
          </a:p>
        </p:txBody>
      </p:sp>
      <p:graphicFrame>
        <p:nvGraphicFramePr>
          <p:cNvPr id="8" name="Object 3" descr="alpha equals .05 and alpha divided by 2 equals .025">
            <a:extLst>
              <a:ext uri="{FF2B5EF4-FFF2-40B4-BE49-F238E27FC236}">
                <a16:creationId xmlns:a16="http://schemas.microsoft.com/office/drawing/2014/main" id="{20249EA1-5425-469F-AAF6-63DF17A9A3D7}"/>
              </a:ext>
            </a:extLst>
          </p:cNvPr>
          <p:cNvGraphicFramePr>
            <a:graphicFrameLocks noGrp="1" noChangeAspect="1"/>
          </p:cNvGraphicFramePr>
          <p:nvPr>
            <p:ph idx="10"/>
            <p:extLst>
              <p:ext uri="{D42A27DB-BD31-4B8C-83A1-F6EECF244321}">
                <p14:modId xmlns:p14="http://schemas.microsoft.com/office/powerpoint/2010/main" val="162790715"/>
              </p:ext>
            </p:extLst>
          </p:nvPr>
        </p:nvGraphicFramePr>
        <p:xfrm>
          <a:off x="3523193" y="1888528"/>
          <a:ext cx="3263900" cy="368300"/>
        </p:xfrm>
        <a:graphic>
          <a:graphicData uri="http://schemas.openxmlformats.org/presentationml/2006/ole">
            <mc:AlternateContent xmlns:mc="http://schemas.openxmlformats.org/markup-compatibility/2006">
              <mc:Choice xmlns:v="urn:schemas-microsoft-com:vml" Requires="v">
                <p:oleObj name="Equation" r:id="rId2" imgW="3263760" imgH="368280" progId="Equation.DSMT4">
                  <p:embed/>
                </p:oleObj>
              </mc:Choice>
              <mc:Fallback>
                <p:oleObj name="Equation" r:id="rId2" imgW="3263760" imgH="368280" progId="Equation.DSMT4">
                  <p:embed/>
                  <p:pic>
                    <p:nvPicPr>
                      <p:cNvPr id="8" name="Object 3" descr="alpha equals .05 and alpha divided by 2 equals .025">
                        <a:extLst>
                          <a:ext uri="{FF2B5EF4-FFF2-40B4-BE49-F238E27FC236}">
                            <a16:creationId xmlns:a16="http://schemas.microsoft.com/office/drawing/2014/main" id="{20249EA1-5425-469F-AAF6-63DF17A9A3D7}"/>
                          </a:ext>
                        </a:extLst>
                      </p:cNvPr>
                      <p:cNvPicPr/>
                      <p:nvPr/>
                    </p:nvPicPr>
                    <p:blipFill>
                      <a:blip r:embed="rId3"/>
                      <a:stretch>
                        <a:fillRect/>
                      </a:stretch>
                    </p:blipFill>
                    <p:spPr>
                      <a:xfrm>
                        <a:off x="3523193" y="1888528"/>
                        <a:ext cx="3263900" cy="368300"/>
                      </a:xfrm>
                      <a:prstGeom prst="rect">
                        <a:avLst/>
                      </a:prstGeom>
                    </p:spPr>
                  </p:pic>
                </p:oleObj>
              </mc:Fallback>
            </mc:AlternateContent>
          </a:graphicData>
        </a:graphic>
      </p:graphicFrame>
      <p:graphicFrame>
        <p:nvGraphicFramePr>
          <p:cNvPr id="9" name="Object 5" descr="t subscript .025 baseline is based on n minus 1 equals 70 minus 1 equals 69 degrees of freedom.">
            <a:extLst>
              <a:ext uri="{FF2B5EF4-FFF2-40B4-BE49-F238E27FC236}">
                <a16:creationId xmlns:a16="http://schemas.microsoft.com/office/drawing/2014/main" id="{657C115F-40F5-40BA-9098-022768AF2761}"/>
              </a:ext>
            </a:extLst>
          </p:cNvPr>
          <p:cNvGraphicFramePr>
            <a:graphicFrameLocks noGrp="1" noChangeAspect="1"/>
          </p:cNvGraphicFramePr>
          <p:nvPr>
            <p:ph idx="13"/>
            <p:extLst>
              <p:ext uri="{D42A27DB-BD31-4B8C-83A1-F6EECF244321}">
                <p14:modId xmlns:p14="http://schemas.microsoft.com/office/powerpoint/2010/main" val="3165899324"/>
              </p:ext>
            </p:extLst>
          </p:nvPr>
        </p:nvGraphicFramePr>
        <p:xfrm>
          <a:off x="772225" y="2364788"/>
          <a:ext cx="7200701" cy="373746"/>
        </p:xfrm>
        <a:graphic>
          <a:graphicData uri="http://schemas.openxmlformats.org/presentationml/2006/ole">
            <mc:AlternateContent xmlns:mc="http://schemas.openxmlformats.org/markup-compatibility/2006">
              <mc:Choice xmlns:v="urn:schemas-microsoft-com:vml" Requires="v">
                <p:oleObj name="Equation" r:id="rId4" imgW="7353000" imgH="380880" progId="Equation.DSMT4">
                  <p:embed/>
                </p:oleObj>
              </mc:Choice>
              <mc:Fallback>
                <p:oleObj name="Equation" r:id="rId4" imgW="7353000" imgH="380880" progId="Equation.DSMT4">
                  <p:embed/>
                  <p:pic>
                    <p:nvPicPr>
                      <p:cNvPr id="9" name="Object 5" descr="t subscript .025 baseline is based on n minus 1 equals 70 minus 1 equals 69 degrees of freedom.">
                        <a:extLst>
                          <a:ext uri="{FF2B5EF4-FFF2-40B4-BE49-F238E27FC236}">
                            <a16:creationId xmlns:a16="http://schemas.microsoft.com/office/drawing/2014/main" id="{657C115F-40F5-40BA-9098-022768AF2761}"/>
                          </a:ext>
                        </a:extLst>
                      </p:cNvPr>
                      <p:cNvPicPr/>
                      <p:nvPr/>
                    </p:nvPicPr>
                    <p:blipFill>
                      <a:blip r:embed="rId5"/>
                      <a:stretch>
                        <a:fillRect/>
                      </a:stretch>
                    </p:blipFill>
                    <p:spPr>
                      <a:xfrm>
                        <a:off x="772225" y="2364788"/>
                        <a:ext cx="7200701" cy="373746"/>
                      </a:xfrm>
                      <a:prstGeom prst="rect">
                        <a:avLst/>
                      </a:prstGeom>
                    </p:spPr>
                  </p:pic>
                </p:oleObj>
              </mc:Fallback>
            </mc:AlternateContent>
          </a:graphicData>
        </a:graphic>
      </p:graphicFrame>
      <p:pic>
        <p:nvPicPr>
          <p:cNvPr id="10" name="Picture 6" descr="A t distribution table, with column head .025 area in upper tail highlighted, row 69 degrees of freedom highlighted, and the intersection of that column and row, 1.995, highlighted.">
            <a:extLst>
              <a:ext uri="{FF2B5EF4-FFF2-40B4-BE49-F238E27FC236}">
                <a16:creationId xmlns:a16="http://schemas.microsoft.com/office/drawing/2014/main" id="{2B47642C-2875-403A-A3B9-6F2FDAF6B810}"/>
              </a:ext>
            </a:extLst>
          </p:cNvPr>
          <p:cNvPicPr>
            <a:picLocks noGrp="1" noChangeAspect="1"/>
          </p:cNvPicPr>
          <p:nvPr>
            <p:ph idx="15"/>
          </p:nvPr>
        </p:nvPicPr>
        <p:blipFill>
          <a:blip r:embed="rId6"/>
          <a:stretch>
            <a:fillRect/>
          </a:stretch>
        </p:blipFill>
        <p:spPr>
          <a:xfrm>
            <a:off x="3348408" y="2821986"/>
            <a:ext cx="5495184" cy="3566160"/>
          </a:xfrm>
          <a:prstGeom prst="rect">
            <a:avLst/>
          </a:prstGeom>
        </p:spPr>
      </p:pic>
    </p:spTree>
    <p:extLst>
      <p:ext uri="{BB962C8B-B14F-4D97-AF65-F5344CB8AC3E}">
        <p14:creationId xmlns:p14="http://schemas.microsoft.com/office/powerpoint/2010/main" val="152516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Unknown (4 of 4) </a:t>
            </a:r>
            <a:endParaRPr lang="en-IN" dirty="0"/>
          </a:p>
        </p:txBody>
      </p:sp>
      <p:sp>
        <p:nvSpPr>
          <p:cNvPr id="5" name="Content Placeholder 2">
            <a:extLst>
              <a:ext uri="{FF2B5EF4-FFF2-40B4-BE49-F238E27FC236}">
                <a16:creationId xmlns:a16="http://schemas.microsoft.com/office/drawing/2014/main" id="{481C5855-0042-4C85-AA52-970EF6E16C93}"/>
              </a:ext>
            </a:extLst>
          </p:cNvPr>
          <p:cNvSpPr>
            <a:spLocks noGrp="1"/>
          </p:cNvSpPr>
          <p:nvPr>
            <p:ph sz="half" idx="1"/>
          </p:nvPr>
        </p:nvSpPr>
        <p:spPr>
          <a:xfrm>
            <a:off x="476844" y="1825625"/>
            <a:ext cx="11237976" cy="551815"/>
          </a:xfrm>
        </p:spPr>
        <p:txBody>
          <a:bodyPr/>
          <a:lstStyle/>
          <a:p>
            <a:pPr marL="0" indent="0">
              <a:buNone/>
            </a:pPr>
            <a:r>
              <a:rPr lang="en-US" b="1" u="sng" dirty="0"/>
              <a:t>Example:</a:t>
            </a:r>
            <a:r>
              <a:rPr lang="en-US" dirty="0"/>
              <a:t> Credit card debt for the population of U.S. households</a:t>
            </a:r>
          </a:p>
        </p:txBody>
      </p:sp>
      <mc:AlternateContent xmlns:mc="http://schemas.openxmlformats.org/markup-compatibility/2006" xmlns:a14="http://schemas.microsoft.com/office/drawing/2010/main">
        <mc:Choice Requires="a14">
          <p:sp>
            <p:nvSpPr>
              <p:cNvPr id="7" name="Object 3" descr="Begin equation. x overbar plus or minus t subscript .025 baseline times s divided by the square root of n. 9312 plus or minus 1.995 times 4007 divided by the square root of 70 equals 9312 plus or minus 955. End equation.">
                <a:extLst>
                  <a:ext uri="{FF2B5EF4-FFF2-40B4-BE49-F238E27FC236}">
                    <a16:creationId xmlns:a16="http://schemas.microsoft.com/office/drawing/2014/main" id="{448BF8E8-CEA8-40A4-80C1-1E4AFE4B0B1A}"/>
                  </a:ext>
                </a:extLst>
              </p:cNvPr>
              <p:cNvSpPr txBox="1">
                <a:spLocks noGrp="1"/>
              </p:cNvSpPr>
              <p:nvPr>
                <p:ph sz="half" idx="2"/>
              </p:nvPr>
            </p:nvSpPr>
            <p:spPr>
              <a:xfrm>
                <a:off x="1920112" y="2512373"/>
                <a:ext cx="6858127" cy="1590675"/>
              </a:xfrm>
              <a:prstGeom prst="rect">
                <a:avLst/>
              </a:prstGeom>
            </p:spPr>
            <p:txBody>
              <a:bodyPr>
                <a:noAutofit/>
              </a:bodyPr>
              <a:lstStyle/>
              <a:p>
                <a:pPr>
                  <a:buNone/>
                </a:pPr>
                <a14:m>
                  <m:oMath xmlns:m="http://schemas.openxmlformats.org/officeDocument/2006/math">
                    <m:acc>
                      <m:accPr>
                        <m:chr m:val="̄"/>
                        <m:ctrlPr>
                          <a:rPr lang="en-US" sz="2200" i="1" smtClean="0">
                            <a:solidFill>
                              <a:srgbClr val="00385C"/>
                            </a:solidFill>
                            <a:latin typeface="Cambria Math" panose="02040503050406030204" pitchFamily="18" charset="0"/>
                          </a:rPr>
                        </m:ctrlPr>
                      </m:accPr>
                      <m:e>
                        <m:r>
                          <a:rPr lang="en-US" sz="2200" i="1">
                            <a:solidFill>
                              <a:srgbClr val="00385C"/>
                            </a:solidFill>
                            <a:latin typeface="Cambria Math" panose="02040503050406030204" pitchFamily="18" charset="0"/>
                          </a:rPr>
                          <m:t>𝑥</m:t>
                        </m:r>
                      </m:e>
                    </m:acc>
                    <m:r>
                      <a:rPr lang="en-US" sz="2200" i="1">
                        <a:solidFill>
                          <a:srgbClr val="00385C"/>
                        </a:solidFill>
                        <a:latin typeface="Cambria Math" panose="02040503050406030204" pitchFamily="18" charset="0"/>
                      </a:rPr>
                      <m:t>±</m:t>
                    </m:r>
                    <m:sSub>
                      <m:sSubPr>
                        <m:ctrlPr>
                          <a:rPr lang="en-US" sz="2200" i="1">
                            <a:solidFill>
                              <a:srgbClr val="00385C"/>
                            </a:solidFill>
                            <a:latin typeface="Cambria Math" panose="02040503050406030204" pitchFamily="18" charset="0"/>
                          </a:rPr>
                        </m:ctrlPr>
                      </m:sSubPr>
                      <m:e>
                        <m:r>
                          <a:rPr lang="en-US" sz="2200" i="1">
                            <a:solidFill>
                              <a:srgbClr val="00385C"/>
                            </a:solidFill>
                            <a:latin typeface="Cambria Math" panose="02040503050406030204" pitchFamily="18" charset="0"/>
                          </a:rPr>
                          <m:t>𝑡</m:t>
                        </m:r>
                      </m:e>
                      <m:sub>
                        <m:r>
                          <a:rPr lang="en-US" sz="2200" b="0" i="1" smtClean="0">
                            <a:solidFill>
                              <a:srgbClr val="00385C"/>
                            </a:solidFill>
                            <a:latin typeface="Cambria Math" panose="02040503050406030204" pitchFamily="18" charset="0"/>
                          </a:rPr>
                          <m:t>0</m:t>
                        </m:r>
                        <m:r>
                          <a:rPr lang="en-US" sz="2200" i="1">
                            <a:solidFill>
                              <a:srgbClr val="00385C"/>
                            </a:solidFill>
                            <a:latin typeface="Cambria Math" panose="02040503050406030204" pitchFamily="18" charset="0"/>
                          </a:rPr>
                          <m:t>.025</m:t>
                        </m:r>
                        <m:r>
                          <a:rPr lang="en-US" sz="2200" b="0" i="1" smtClean="0">
                            <a:solidFill>
                              <a:srgbClr val="00385C"/>
                            </a:solidFill>
                            <a:latin typeface="Cambria Math" panose="02040503050406030204" pitchFamily="18" charset="0"/>
                          </a:rPr>
                          <m:t>,  69</m:t>
                        </m:r>
                      </m:sub>
                    </m:sSub>
                    <m:f>
                      <m:fPr>
                        <m:ctrlPr>
                          <a:rPr lang="en-US" sz="2200" i="1">
                            <a:solidFill>
                              <a:srgbClr val="00385C"/>
                            </a:solidFill>
                            <a:latin typeface="Cambria Math" panose="02040503050406030204" pitchFamily="18" charset="0"/>
                          </a:rPr>
                        </m:ctrlPr>
                      </m:fPr>
                      <m:num>
                        <m:r>
                          <a:rPr lang="en-US" sz="2200" i="1">
                            <a:solidFill>
                              <a:srgbClr val="00385C"/>
                            </a:solidFill>
                            <a:latin typeface="Cambria Math" panose="02040503050406030204" pitchFamily="18" charset="0"/>
                          </a:rPr>
                          <m:t>𝑠</m:t>
                        </m:r>
                      </m:num>
                      <m:den>
                        <m:rad>
                          <m:radPr>
                            <m:degHide m:val="on"/>
                            <m:ctrlPr>
                              <a:rPr lang="en-US" sz="2200" i="1">
                                <a:solidFill>
                                  <a:srgbClr val="00385C"/>
                                </a:solidFill>
                                <a:latin typeface="Cambria Math" panose="02040503050406030204" pitchFamily="18" charset="0"/>
                              </a:rPr>
                            </m:ctrlPr>
                          </m:radPr>
                          <m:deg/>
                          <m:e>
                            <m:r>
                              <a:rPr lang="en-US" sz="2200" i="1">
                                <a:solidFill>
                                  <a:srgbClr val="00385C"/>
                                </a:solidFill>
                                <a:latin typeface="Cambria Math" panose="02040503050406030204" pitchFamily="18" charset="0"/>
                              </a:rPr>
                              <m:t>𝑛</m:t>
                            </m:r>
                          </m:e>
                        </m:rad>
                      </m:den>
                    </m:f>
                  </m:oMath>
                </a14:m>
                <a:r>
                  <a:rPr lang="en-US" sz="2200" i="1" dirty="0">
                    <a:solidFill>
                      <a:srgbClr val="00385C"/>
                    </a:solidFill>
                    <a:latin typeface="Cambria Math" panose="02040503050406030204" pitchFamily="18" charset="0"/>
                  </a:rPr>
                  <a:t> = </a:t>
                </a:r>
                <a14:m>
                  <m:oMath xmlns:m="http://schemas.openxmlformats.org/officeDocument/2006/math">
                    <m:r>
                      <a:rPr lang="en-US" sz="2200" i="1">
                        <a:solidFill>
                          <a:srgbClr val="00385C"/>
                        </a:solidFill>
                        <a:latin typeface="Cambria Math" panose="02040503050406030204" pitchFamily="18" charset="0"/>
                      </a:rPr>
                      <m:t>9,312±</m:t>
                    </m:r>
                    <m:r>
                      <m:rPr>
                        <m:nor/>
                      </m:rPr>
                      <a:rPr lang="en-US" sz="2200" dirty="0">
                        <a:solidFill>
                          <a:srgbClr val="003865"/>
                        </a:solidFill>
                        <a:latin typeface="Calibri"/>
                        <a:cs typeface="Calibri"/>
                      </a:rPr>
                      <m:t>t</m:t>
                    </m:r>
                    <m:r>
                      <m:rPr>
                        <m:nor/>
                      </m:rPr>
                      <a:rPr lang="en-US" sz="2200" dirty="0">
                        <a:solidFill>
                          <a:srgbClr val="003865"/>
                        </a:solidFill>
                        <a:latin typeface="Calibri"/>
                        <a:cs typeface="Calibri"/>
                      </a:rPr>
                      <m:t>.</m:t>
                    </m:r>
                    <m:r>
                      <m:rPr>
                        <m:nor/>
                      </m:rPr>
                      <a:rPr lang="en-US" sz="2200" dirty="0">
                        <a:solidFill>
                          <a:srgbClr val="003865"/>
                        </a:solidFill>
                        <a:latin typeface="Calibri"/>
                        <a:cs typeface="Calibri"/>
                      </a:rPr>
                      <m:t>INV</m:t>
                    </m:r>
                    <m:r>
                      <m:rPr>
                        <m:nor/>
                      </m:rPr>
                      <a:rPr lang="en-US" sz="2200" dirty="0">
                        <a:solidFill>
                          <a:srgbClr val="003865"/>
                        </a:solidFill>
                        <a:latin typeface="Calibri"/>
                        <a:cs typeface="Calibri"/>
                      </a:rPr>
                      <m:t>(0.975, 69)</m:t>
                    </m:r>
                    <m:f>
                      <m:fPr>
                        <m:ctrlPr>
                          <a:rPr lang="en-US" sz="2200" i="1">
                            <a:solidFill>
                              <a:srgbClr val="00385C"/>
                            </a:solidFill>
                            <a:latin typeface="Cambria Math" panose="02040503050406030204" pitchFamily="18" charset="0"/>
                          </a:rPr>
                        </m:ctrlPr>
                      </m:fPr>
                      <m:num>
                        <m:r>
                          <a:rPr lang="en-US" sz="2200" i="1">
                            <a:solidFill>
                              <a:srgbClr val="00385C"/>
                            </a:solidFill>
                            <a:latin typeface="Cambria Math" panose="02040503050406030204" pitchFamily="18" charset="0"/>
                          </a:rPr>
                          <m:t>4007</m:t>
                        </m:r>
                      </m:num>
                      <m:den>
                        <m:rad>
                          <m:radPr>
                            <m:degHide m:val="on"/>
                            <m:ctrlPr>
                              <a:rPr lang="en-US" sz="2200" i="1">
                                <a:solidFill>
                                  <a:srgbClr val="00385C"/>
                                </a:solidFill>
                                <a:latin typeface="Cambria Math" panose="02040503050406030204" pitchFamily="18" charset="0"/>
                              </a:rPr>
                            </m:ctrlPr>
                          </m:radPr>
                          <m:deg/>
                          <m:e>
                            <m:r>
                              <a:rPr lang="en-US" sz="2200" i="1">
                                <a:solidFill>
                                  <a:srgbClr val="00385C"/>
                                </a:solidFill>
                                <a:latin typeface="Cambria Math" panose="02040503050406030204" pitchFamily="18" charset="0"/>
                              </a:rPr>
                              <m:t>70</m:t>
                            </m:r>
                          </m:e>
                        </m:rad>
                      </m:den>
                    </m:f>
                  </m:oMath>
                </a14:m>
                <a:br>
                  <a:rPr lang="en-US" sz="2200" i="1" dirty="0">
                    <a:solidFill>
                      <a:srgbClr val="00385C"/>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200" i="1">
                          <a:solidFill>
                            <a:srgbClr val="00385C"/>
                          </a:solidFill>
                          <a:latin typeface="Cambria Math" panose="02040503050406030204" pitchFamily="18" charset="0"/>
                        </a:rPr>
                        <m:t>9,312±1.995</m:t>
                      </m:r>
                      <m:f>
                        <m:fPr>
                          <m:ctrlPr>
                            <a:rPr lang="en-US" sz="2200" i="1">
                              <a:solidFill>
                                <a:srgbClr val="00385C"/>
                              </a:solidFill>
                              <a:latin typeface="Cambria Math" panose="02040503050406030204" pitchFamily="18" charset="0"/>
                            </a:rPr>
                          </m:ctrlPr>
                        </m:fPr>
                        <m:num>
                          <m:r>
                            <a:rPr lang="en-US" sz="2200" i="1">
                              <a:solidFill>
                                <a:srgbClr val="00385C"/>
                              </a:solidFill>
                              <a:latin typeface="Cambria Math" panose="02040503050406030204" pitchFamily="18" charset="0"/>
                            </a:rPr>
                            <m:t>4007</m:t>
                          </m:r>
                        </m:num>
                        <m:den>
                          <m:rad>
                            <m:radPr>
                              <m:degHide m:val="on"/>
                              <m:ctrlPr>
                                <a:rPr lang="en-US" sz="2200" i="1">
                                  <a:solidFill>
                                    <a:srgbClr val="00385C"/>
                                  </a:solidFill>
                                  <a:latin typeface="Cambria Math" panose="02040503050406030204" pitchFamily="18" charset="0"/>
                                </a:rPr>
                              </m:ctrlPr>
                            </m:radPr>
                            <m:deg/>
                            <m:e>
                              <m:r>
                                <a:rPr lang="en-US" sz="2200" i="1">
                                  <a:solidFill>
                                    <a:srgbClr val="00385C"/>
                                  </a:solidFill>
                                  <a:latin typeface="Cambria Math" panose="02040503050406030204" pitchFamily="18" charset="0"/>
                                </a:rPr>
                                <m:t>70</m:t>
                              </m:r>
                            </m:e>
                          </m:rad>
                        </m:den>
                      </m:f>
                      <m:r>
                        <a:rPr lang="en-US" sz="2200" i="1">
                          <a:solidFill>
                            <a:srgbClr val="00385C"/>
                          </a:solidFill>
                          <a:latin typeface="Cambria Math" panose="02040503050406030204" pitchFamily="18" charset="0"/>
                        </a:rPr>
                        <m:t>=9,312±955</m:t>
                      </m:r>
                    </m:oMath>
                  </m:oMathPara>
                </a14:m>
                <a:endParaRPr lang="en-US" sz="2200" dirty="0"/>
              </a:p>
            </p:txBody>
          </p:sp>
        </mc:Choice>
        <mc:Fallback xmlns="">
          <p:sp>
            <p:nvSpPr>
              <p:cNvPr id="7" name="Object 3" descr="Begin equation. x overbar plus or minus t subscript .025 baseline times s divided by the square root of n. 9312 plus or minus 1.995 times 4007 divided by the square root of 70 equals 9312 plus or minus 955. End equation.">
                <a:extLst>
                  <a:ext uri="{FF2B5EF4-FFF2-40B4-BE49-F238E27FC236}">
                    <a16:creationId xmlns:a16="http://schemas.microsoft.com/office/drawing/2014/main" id="{448BF8E8-CEA8-40A4-80C1-1E4AFE4B0B1A}"/>
                  </a:ext>
                </a:extLst>
              </p:cNvPr>
              <p:cNvSpPr txBox="1">
                <a:spLocks noRot="1" noChangeAspect="1" noMove="1" noResize="1" noEditPoints="1" noAdjustHandles="1" noChangeArrowheads="1" noChangeShapeType="1" noTextEdit="1"/>
              </p:cNvSpPr>
              <p:nvPr>
                <p:ph sz="half" idx="2"/>
              </p:nvPr>
            </p:nvSpPr>
            <p:spPr>
              <a:xfrm>
                <a:off x="1920112" y="2512373"/>
                <a:ext cx="6858127" cy="1590675"/>
              </a:xfrm>
              <a:prstGeom prst="rect">
                <a:avLst/>
              </a:prstGeom>
              <a:blipFill>
                <a:blip r:embed="rId2"/>
                <a:stretch>
                  <a:fillRect/>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E57D1BD1-63D9-4FB0-A8FE-2B4DB7B84F8C}"/>
              </a:ext>
            </a:extLst>
          </p:cNvPr>
          <p:cNvSpPr>
            <a:spLocks noGrp="1"/>
          </p:cNvSpPr>
          <p:nvPr>
            <p:ph sz="half" idx="10"/>
          </p:nvPr>
        </p:nvSpPr>
        <p:spPr>
          <a:xfrm>
            <a:off x="476844" y="4545172"/>
            <a:ext cx="11237976" cy="925988"/>
          </a:xfrm>
        </p:spPr>
        <p:txBody>
          <a:bodyPr/>
          <a:lstStyle/>
          <a:p>
            <a:pPr marL="0" indent="0">
              <a:buNone/>
            </a:pPr>
            <a:r>
              <a:rPr lang="en-US" dirty="0"/>
              <a:t>We are 95% confident that the mean credit card debt for the population of U.S. households is between $8,357 and $10,267.</a:t>
            </a:r>
          </a:p>
        </p:txBody>
      </p:sp>
    </p:spTree>
    <p:extLst>
      <p:ext uri="{BB962C8B-B14F-4D97-AF65-F5344CB8AC3E}">
        <p14:creationId xmlns:p14="http://schemas.microsoft.com/office/powerpoint/2010/main" val="131544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a:xfrm>
            <a:off x="763144" y="590643"/>
            <a:ext cx="10694894" cy="1188720"/>
          </a:xfrm>
        </p:spPr>
        <p:txBody>
          <a:bodyPr>
            <a:normAutofit/>
          </a:bodyPr>
          <a:lstStyle/>
          <a:p>
            <a:r>
              <a:rPr lang="en-US" dirty="0"/>
              <a:t>Confidence Interval for a Population Mean</a:t>
            </a:r>
          </a:p>
        </p:txBody>
      </p:sp>
      <mc:AlternateContent xmlns:mc="http://schemas.openxmlformats.org/markup-compatibility/2006" xmlns:a14="http://schemas.microsoft.com/office/drawing/2010/main">
        <mc:Choice Requires="a14">
          <p:sp>
            <p:nvSpPr>
              <p:cNvPr id="282627" name="Rectangle 3"/>
              <p:cNvSpPr>
                <a:spLocks noGrp="1" noChangeArrowheads="1"/>
              </p:cNvSpPr>
              <p:nvPr>
                <p:ph type="body" idx="1"/>
              </p:nvPr>
            </p:nvSpPr>
            <p:spPr>
              <a:xfrm>
                <a:off x="1238820" y="1807520"/>
                <a:ext cx="10219218" cy="4459310"/>
              </a:xfrm>
            </p:spPr>
            <p:txBody>
              <a:bodyPr/>
              <a:lstStyle/>
              <a:p>
                <a:r>
                  <a:rPr lang="en-US" dirty="0"/>
                  <a:t>When </a:t>
                </a:r>
                <a:r>
                  <a:rPr lang="en-US" i="1" dirty="0">
                    <a:latin typeface="Symbol" pitchFamily="18" charset="2"/>
                  </a:rPr>
                  <a:t>s</a:t>
                </a:r>
                <a:r>
                  <a:rPr lang="en-US" dirty="0"/>
                  <a:t> is </a:t>
                </a:r>
                <a:r>
                  <a:rPr lang="en-US" b="1" dirty="0"/>
                  <a:t>known (Case I)</a:t>
                </a:r>
                <a:r>
                  <a:rPr lang="en-US" dirty="0"/>
                  <a:t>, the C.I. for </a:t>
                </a:r>
                <a:r>
                  <a:rPr lang="en-US" i="1" dirty="0">
                    <a:latin typeface="Symbol" pitchFamily="18" charset="2"/>
                  </a:rPr>
                  <a:t>m</a:t>
                </a:r>
                <a:r>
                  <a:rPr lang="en-US" dirty="0"/>
                  <a:t> is given by:</a:t>
                </a:r>
              </a:p>
              <a:p>
                <a:endParaRPr lang="en-US" dirty="0"/>
              </a:p>
              <a:p>
                <a:r>
                  <a:rPr lang="en-US" dirty="0"/>
                  <a:t>When </a:t>
                </a:r>
                <a:r>
                  <a:rPr lang="en-US" i="1" dirty="0">
                    <a:latin typeface="Symbol" pitchFamily="18" charset="2"/>
                  </a:rPr>
                  <a:t>s</a:t>
                </a:r>
                <a:r>
                  <a:rPr lang="en-US" dirty="0"/>
                  <a:t> is </a:t>
                </a:r>
                <a:r>
                  <a:rPr lang="en-US" b="1" dirty="0"/>
                  <a:t>unknown (Case II)</a:t>
                </a:r>
                <a:r>
                  <a:rPr lang="en-US" dirty="0"/>
                  <a:t>, </a:t>
                </a:r>
              </a:p>
              <a:p>
                <a:pPr lvl="1"/>
                <a:r>
                  <a:rPr lang="en-US" sz="2200" dirty="0"/>
                  <a:t>It seems reasonable to replace </a:t>
                </a:r>
                <a:r>
                  <a:rPr lang="en-US" sz="2200" i="1" dirty="0">
                    <a:solidFill>
                      <a:schemeClr val="accent2"/>
                    </a:solidFill>
                    <a:latin typeface="Symbol" pitchFamily="18" charset="2"/>
                  </a:rPr>
                  <a:t>s</a:t>
                </a:r>
                <a:r>
                  <a:rPr lang="en-US" sz="2200" dirty="0">
                    <a:solidFill>
                      <a:schemeClr val="accent2"/>
                    </a:solidFill>
                  </a:rPr>
                  <a:t> </a:t>
                </a:r>
                <a:r>
                  <a:rPr lang="en-US" sz="2200" dirty="0"/>
                  <a:t>with </a:t>
                </a:r>
                <a:r>
                  <a:rPr lang="en-US" sz="2200" dirty="0">
                    <a:solidFill>
                      <a:schemeClr val="accent2"/>
                    </a:solidFill>
                  </a:rPr>
                  <a:t>s</a:t>
                </a:r>
                <a:r>
                  <a:rPr lang="en-US" sz="2200" dirty="0"/>
                  <a:t>.</a:t>
                </a:r>
              </a:p>
              <a:p>
                <a:pPr lvl="1"/>
                <a:r>
                  <a:rPr lang="en-US" sz="2200" dirty="0"/>
                  <a:t>Also, we need to replace </a:t>
                </a:r>
                <a:r>
                  <a:rPr lang="en-US" sz="2200" dirty="0">
                    <a:solidFill>
                      <a:srgbClr val="00B050"/>
                    </a:solidFill>
                  </a:rPr>
                  <a:t>z</a:t>
                </a:r>
                <a:r>
                  <a:rPr lang="en-US" sz="2200" i="1" baseline="-25000" dirty="0">
                    <a:solidFill>
                      <a:srgbClr val="00B050"/>
                    </a:solidFill>
                    <a:latin typeface="Symbol" pitchFamily="18" charset="2"/>
                  </a:rPr>
                  <a:t>a</a:t>
                </a:r>
                <a:r>
                  <a:rPr lang="en-US" sz="2200" baseline="-25000" dirty="0">
                    <a:solidFill>
                      <a:srgbClr val="00B050"/>
                    </a:solidFill>
                    <a:latin typeface="Symbol" pitchFamily="18" charset="2"/>
                  </a:rPr>
                  <a:t>/2</a:t>
                </a:r>
                <a:r>
                  <a:rPr lang="en-US" sz="2200" dirty="0"/>
                  <a:t> with </a:t>
                </a:r>
                <a:r>
                  <a:rPr lang="en-US" sz="2200" dirty="0">
                    <a:solidFill>
                      <a:srgbClr val="00B050"/>
                    </a:solidFill>
                  </a:rPr>
                  <a:t>t</a:t>
                </a:r>
                <a:r>
                  <a:rPr lang="en-US" sz="2200" i="1" baseline="-25000" dirty="0">
                    <a:solidFill>
                      <a:srgbClr val="00B050"/>
                    </a:solidFill>
                    <a:latin typeface="Symbol" pitchFamily="18" charset="2"/>
                  </a:rPr>
                  <a:t>a</a:t>
                </a:r>
                <a:r>
                  <a:rPr lang="en-US" sz="2200" baseline="-25000" dirty="0">
                    <a:solidFill>
                      <a:srgbClr val="00B050"/>
                    </a:solidFill>
                    <a:latin typeface="Symbol" pitchFamily="18" charset="2"/>
                  </a:rPr>
                  <a:t>/2, </a:t>
                </a:r>
                <a14:m>
                  <m:oMath xmlns:m="http://schemas.openxmlformats.org/officeDocument/2006/math">
                    <m:r>
                      <a:rPr lang="en-US" sz="2200" i="1" baseline="-25000" smtClean="0">
                        <a:solidFill>
                          <a:srgbClr val="00B050"/>
                        </a:solidFill>
                        <a:latin typeface="Cambria Math" panose="02040503050406030204" pitchFamily="18" charset="0"/>
                      </a:rPr>
                      <m:t>𝑛</m:t>
                    </m:r>
                  </m:oMath>
                </a14:m>
                <a:r>
                  <a:rPr lang="en-US" sz="2200" baseline="-25000" dirty="0">
                    <a:solidFill>
                      <a:srgbClr val="00B050"/>
                    </a:solidFill>
                    <a:latin typeface="Symbol" pitchFamily="18" charset="2"/>
                  </a:rPr>
                  <a:t>-1</a:t>
                </a:r>
                <a:r>
                  <a:rPr lang="en-US" sz="2200" dirty="0"/>
                  <a:t>, and use =</a:t>
                </a:r>
                <a14:m>
                  <m:oMath xmlns:m="http://schemas.openxmlformats.org/officeDocument/2006/math">
                    <m:r>
                      <m:rPr>
                        <m:nor/>
                      </m:rPr>
                      <a:rPr lang="en-US" sz="2200" dirty="0"/>
                      <m:t>t</m:t>
                    </m:r>
                    <m:r>
                      <m:rPr>
                        <m:nor/>
                      </m:rPr>
                      <a:rPr lang="en-US" sz="2200" dirty="0"/>
                      <m:t>.</m:t>
                    </m:r>
                    <m:r>
                      <m:rPr>
                        <m:nor/>
                      </m:rPr>
                      <a:rPr lang="en-US" sz="2200" dirty="0"/>
                      <m:t>inv</m:t>
                    </m:r>
                    <m:r>
                      <m:rPr>
                        <m:nor/>
                      </m:rPr>
                      <a:rPr lang="en-US" sz="2200" dirty="0"/>
                      <m:t>(</m:t>
                    </m:r>
                    <m:r>
                      <a:rPr lang="en-US" sz="2200" i="1">
                        <a:latin typeface="Cambria Math" panose="02040503050406030204" pitchFamily="18" charset="0"/>
                      </a:rPr>
                      <m:t>1−</m:t>
                    </m:r>
                    <m:f>
                      <m:fPr>
                        <m:ctrlPr>
                          <a:rPr lang="en-US" sz="2200" i="1">
                            <a:latin typeface="Cambria Math" panose="02040503050406030204" pitchFamily="18" charset="0"/>
                          </a:rPr>
                        </m:ctrlPr>
                      </m:fPr>
                      <m:num>
                        <m:r>
                          <m:rPr>
                            <m:sty m:val="p"/>
                          </m:rPr>
                          <a:rPr lang="en-US" sz="2200" i="1">
                            <a:latin typeface="Cambria Math" panose="02040503050406030204" pitchFamily="18" charset="0"/>
                          </a:rPr>
                          <m:t>α</m:t>
                        </m:r>
                      </m:num>
                      <m:den>
                        <m:r>
                          <a:rPr lang="en-US" sz="2200" i="1">
                            <a:latin typeface="Cambria Math" panose="02040503050406030204" pitchFamily="18" charset="0"/>
                          </a:rPr>
                          <m:t>2</m:t>
                        </m:r>
                      </m:den>
                    </m:f>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−1</m:t>
                    </m:r>
                    <m:r>
                      <m:rPr>
                        <m:nor/>
                      </m:rPr>
                      <a:rPr lang="en-US" sz="2200"/>
                      <m:t>)</m:t>
                    </m:r>
                  </m:oMath>
                </a14:m>
                <a:r>
                  <a:rPr lang="en-US" sz="2200" dirty="0"/>
                  <a:t> instead of =</a:t>
                </a:r>
                <a14:m>
                  <m:oMath xmlns:m="http://schemas.openxmlformats.org/officeDocument/2006/math">
                    <m:r>
                      <m:rPr>
                        <m:nor/>
                      </m:rPr>
                      <a:rPr lang="en-US" sz="2200" dirty="0"/>
                      <m:t>norm</m:t>
                    </m:r>
                    <m:r>
                      <m:rPr>
                        <m:nor/>
                      </m:rPr>
                      <a:rPr lang="en-US" sz="2200" dirty="0"/>
                      <m:t>.</m:t>
                    </m:r>
                    <m:r>
                      <m:rPr>
                        <m:nor/>
                      </m:rPr>
                      <a:rPr lang="en-US" sz="2200" dirty="0"/>
                      <m:t>s</m:t>
                    </m:r>
                    <m:r>
                      <m:rPr>
                        <m:nor/>
                      </m:rPr>
                      <a:rPr lang="en-US" sz="2200" dirty="0"/>
                      <m:t>.</m:t>
                    </m:r>
                    <m:r>
                      <m:rPr>
                        <m:nor/>
                      </m:rPr>
                      <a:rPr lang="en-US" sz="2200" dirty="0"/>
                      <m:t>inv</m:t>
                    </m:r>
                    <m:r>
                      <m:rPr>
                        <m:nor/>
                      </m:rPr>
                      <a:rPr lang="en-US" sz="2200" dirty="0"/>
                      <m:t>(</m:t>
                    </m:r>
                    <m:r>
                      <a:rPr lang="en-US" sz="2200" i="1">
                        <a:latin typeface="Cambria Math" panose="02040503050406030204" pitchFamily="18" charset="0"/>
                      </a:rPr>
                      <m:t>1−</m:t>
                    </m:r>
                    <m:f>
                      <m:fPr>
                        <m:ctrlPr>
                          <a:rPr lang="en-US" sz="2200" i="1">
                            <a:latin typeface="Cambria Math" panose="02040503050406030204" pitchFamily="18" charset="0"/>
                          </a:rPr>
                        </m:ctrlPr>
                      </m:fPr>
                      <m:num>
                        <m:r>
                          <m:rPr>
                            <m:sty m:val="p"/>
                          </m:rPr>
                          <a:rPr lang="en-US" sz="2200" i="1">
                            <a:latin typeface="Cambria Math" panose="02040503050406030204" pitchFamily="18" charset="0"/>
                          </a:rPr>
                          <m:t>α</m:t>
                        </m:r>
                      </m:num>
                      <m:den>
                        <m:r>
                          <a:rPr lang="en-US" sz="2200" i="1">
                            <a:latin typeface="Cambria Math" panose="02040503050406030204" pitchFamily="18" charset="0"/>
                          </a:rPr>
                          <m:t>2</m:t>
                        </m:r>
                      </m:den>
                    </m:f>
                  </m:oMath>
                </a14:m>
                <a:r>
                  <a:rPr lang="en-US" sz="2200" dirty="0"/>
                  <a:t>)</a:t>
                </a:r>
              </a:p>
              <a:p>
                <a:pPr marL="0" indent="0">
                  <a:buNone/>
                </a:pPr>
                <a:r>
                  <a:rPr lang="en-US" dirty="0"/>
                  <a:t>        				So, the C.I. for </a:t>
                </a:r>
                <a:r>
                  <a:rPr lang="en-US" i="1" dirty="0">
                    <a:latin typeface="Symbol" pitchFamily="18" charset="2"/>
                  </a:rPr>
                  <a:t>m</a:t>
                </a:r>
                <a:r>
                  <a:rPr lang="en-US" dirty="0"/>
                  <a:t> is given by:</a:t>
                </a:r>
              </a:p>
              <a:p>
                <a:endParaRPr lang="en-US" dirty="0"/>
              </a:p>
            </p:txBody>
          </p:sp>
        </mc:Choice>
        <mc:Fallback xmlns="">
          <p:sp>
            <p:nvSpPr>
              <p:cNvPr id="282627" name="Rectangle 3"/>
              <p:cNvSpPr>
                <a:spLocks noGrp="1" noRot="1" noChangeAspect="1" noMove="1" noResize="1" noEditPoints="1" noAdjustHandles="1" noChangeArrowheads="1" noChangeShapeType="1" noTextEdit="1"/>
              </p:cNvSpPr>
              <p:nvPr>
                <p:ph type="body" idx="1"/>
              </p:nvPr>
            </p:nvSpPr>
            <p:spPr>
              <a:xfrm>
                <a:off x="1238820" y="1807520"/>
                <a:ext cx="10219218" cy="4459310"/>
              </a:xfrm>
              <a:blipFill>
                <a:blip r:embed="rId3"/>
                <a:stretch>
                  <a:fillRect l="-775" t="-1094"/>
                </a:stretch>
              </a:blipFill>
            </p:spPr>
            <p:txBody>
              <a:bodyPr/>
              <a:lstStyle/>
              <a:p>
                <a:r>
                  <a:rPr lang="en-US">
                    <a:noFill/>
                  </a:rPr>
                  <a:t> </a:t>
                </a:r>
              </a:p>
            </p:txBody>
          </p:sp>
        </mc:Fallback>
      </mc:AlternateContent>
      <p:sp>
        <p:nvSpPr>
          <p:cNvPr id="282629" name="Rectangle 5"/>
          <p:cNvSpPr>
            <a:spLocks noChangeArrowheads="1"/>
          </p:cNvSpPr>
          <p:nvPr/>
        </p:nvSpPr>
        <p:spPr bwMode="auto">
          <a:xfrm>
            <a:off x="1524000" y="-184666"/>
            <a:ext cx="184731" cy="369332"/>
          </a:xfrm>
          <a:prstGeom prst="rect">
            <a:avLst/>
          </a:prstGeom>
          <a:noFill/>
          <a:ln w="9525">
            <a:noFill/>
            <a:miter lim="800000"/>
            <a:headEnd type="none" w="sm" len="sm"/>
            <a:tailEnd type="none" w="sm" len="sm"/>
          </a:ln>
          <a:effectLst/>
        </p:spPr>
        <p:txBody>
          <a:bodyPr wrap="none" anchor="ctr">
            <a:spAutoFit/>
          </a:bodyPr>
          <a:lstStyle/>
          <a:p>
            <a:endParaRPr lang="en-US"/>
          </a:p>
        </p:txBody>
      </p:sp>
      <mc:AlternateContent xmlns:mc="http://schemas.openxmlformats.org/markup-compatibility/2006" xmlns:a14="http://schemas.microsoft.com/office/drawing/2010/main">
        <mc:Choice Requires="a14">
          <p:sp>
            <p:nvSpPr>
              <p:cNvPr id="282628" name="Object 4"/>
              <p:cNvSpPr txBox="1"/>
              <p:nvPr/>
            </p:nvSpPr>
            <p:spPr bwMode="auto">
              <a:xfrm>
                <a:off x="5970494" y="2390097"/>
                <a:ext cx="5271247" cy="598488"/>
              </a:xfrm>
              <a:prstGeom prst="rect">
                <a:avLst/>
              </a:prstGeom>
              <a:noFill/>
            </p:spPr>
            <p:txBody>
              <a:bodyPr>
                <a:normAutofit/>
              </a:bodyPr>
              <a:lstStyle/>
              <a:p>
                <a14:m>
                  <m:oMath xmlns:m="http://schemas.openxmlformats.org/officeDocument/2006/math">
                    <m:acc>
                      <m:accPr>
                        <m:chr m:val="̄"/>
                        <m:ctrlPr>
                          <a:rPr lang="en-US" i="1" smtClean="0">
                            <a:solidFill>
                              <a:srgbClr val="141414"/>
                            </a:solidFill>
                            <a:latin typeface="Cambria Math" panose="02040503050406030204" pitchFamily="18" charset="0"/>
                          </a:rPr>
                        </m:ctrlPr>
                      </m:accPr>
                      <m:e>
                        <m:r>
                          <a:rPr lang="en-US" b="0" i="1" smtClean="0">
                            <a:solidFill>
                              <a:srgbClr val="141414"/>
                            </a:solidFill>
                            <a:latin typeface="Cambria Math" panose="02040503050406030204" pitchFamily="18" charset="0"/>
                          </a:rPr>
                          <m:t>𝑥</m:t>
                        </m:r>
                      </m:e>
                    </m:acc>
                    <m:r>
                      <a:rPr lang="en-US" i="1">
                        <a:solidFill>
                          <a:srgbClr val="141414"/>
                        </a:solidFill>
                        <a:latin typeface="Cambria Math" panose="02040503050406030204" pitchFamily="18" charset="0"/>
                      </a:rPr>
                      <m:t> ± </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𝑧</m:t>
                        </m:r>
                      </m:e>
                      <m:sub>
                        <m:r>
                          <a:rPr lang="en-US" i="1">
                            <a:solidFill>
                              <a:srgbClr val="00B050"/>
                            </a:solidFill>
                            <a:latin typeface="Cambria Math" panose="02040503050406030204" pitchFamily="18" charset="0"/>
                          </a:rPr>
                          <m:t>𝛼</m:t>
                        </m:r>
                        <m:r>
                          <a:rPr lang="en-US" i="1">
                            <a:solidFill>
                              <a:srgbClr val="00B050"/>
                            </a:solidFill>
                            <a:latin typeface="Cambria Math" panose="02040503050406030204" pitchFamily="18" charset="0"/>
                          </a:rPr>
                          <m:t>/2</m:t>
                        </m:r>
                      </m:sub>
                    </m:sSub>
                    <m:d>
                      <m:dPr>
                        <m:ctrlPr>
                          <a:rPr lang="en-US" i="1">
                            <a:solidFill>
                              <a:srgbClr val="141414"/>
                            </a:solidFill>
                            <a:latin typeface="Cambria Math" panose="02040503050406030204" pitchFamily="18" charset="0"/>
                          </a:rPr>
                        </m:ctrlPr>
                      </m:dPr>
                      <m:e>
                        <m:r>
                          <a:rPr lang="en-US" i="1" smtClean="0">
                            <a:solidFill>
                              <a:schemeClr val="accent2"/>
                            </a:solidFill>
                            <a:latin typeface="Cambria Math" panose="02040503050406030204" pitchFamily="18" charset="0"/>
                          </a:rPr>
                          <m:t>𝜎</m:t>
                        </m:r>
                        <m:r>
                          <a:rPr lang="en-US" i="1">
                            <a:solidFill>
                              <a:srgbClr val="141414"/>
                            </a:solidFill>
                            <a:latin typeface="Cambria Math" panose="02040503050406030204" pitchFamily="18" charset="0"/>
                          </a:rPr>
                          <m:t>/</m:t>
                        </m:r>
                        <m:rad>
                          <m:radPr>
                            <m:degHide m:val="on"/>
                            <m:ctrlPr>
                              <a:rPr lang="en-US" i="1">
                                <a:solidFill>
                                  <a:srgbClr val="141414"/>
                                </a:solidFill>
                                <a:latin typeface="Cambria Math" panose="02040503050406030204" pitchFamily="18" charset="0"/>
                              </a:rPr>
                            </m:ctrlPr>
                          </m:radPr>
                          <m:deg/>
                          <m:e>
                            <m:r>
                              <a:rPr lang="en-US" i="1">
                                <a:solidFill>
                                  <a:srgbClr val="141414"/>
                                </a:solidFill>
                                <a:latin typeface="Cambria Math" panose="02040503050406030204" pitchFamily="18" charset="0"/>
                              </a:rPr>
                              <m:t>𝑛</m:t>
                            </m:r>
                          </m:e>
                        </m:rad>
                      </m:e>
                    </m:d>
                  </m:oMath>
                </a14:m>
                <a:r>
                  <a:rPr lang="en-US" dirty="0">
                    <a:solidFill>
                      <a:srgbClr val="141414"/>
                    </a:solidFill>
                  </a:rPr>
                  <a:t> = </a:t>
                </a:r>
                <a14:m>
                  <m:oMath xmlns:m="http://schemas.openxmlformats.org/officeDocument/2006/math">
                    <m:acc>
                      <m:accPr>
                        <m:chr m:val="̄"/>
                        <m:ctrlPr>
                          <a:rPr lang="en-US" sz="1900" i="1">
                            <a:solidFill>
                              <a:srgbClr val="141414"/>
                            </a:solidFill>
                            <a:latin typeface="Cambria Math" panose="02040503050406030204" pitchFamily="18" charset="0"/>
                          </a:rPr>
                        </m:ctrlPr>
                      </m:accPr>
                      <m:e>
                        <m:r>
                          <a:rPr lang="en-US" sz="1900" i="1">
                            <a:solidFill>
                              <a:srgbClr val="141414"/>
                            </a:solidFill>
                            <a:latin typeface="Cambria Math" panose="02040503050406030204" pitchFamily="18" charset="0"/>
                          </a:rPr>
                          <m:t>𝑥</m:t>
                        </m:r>
                      </m:e>
                    </m:acc>
                    <m:r>
                      <a:rPr lang="en-US" sz="1900" i="1">
                        <a:solidFill>
                          <a:srgbClr val="141414"/>
                        </a:solidFill>
                        <a:latin typeface="Cambria Math" panose="02040503050406030204" pitchFamily="18" charset="0"/>
                      </a:rPr>
                      <m:t>±</m:t>
                    </m:r>
                    <m:r>
                      <m:rPr>
                        <m:nor/>
                      </m:rPr>
                      <a:rPr lang="en-US" sz="1900" dirty="0" smtClean="0">
                        <a:solidFill>
                          <a:srgbClr val="00B050"/>
                        </a:solidFill>
                      </a:rPr>
                      <m:t>NORM</m:t>
                    </m:r>
                    <m:r>
                      <m:rPr>
                        <m:nor/>
                      </m:rPr>
                      <a:rPr lang="en-US" sz="1900" dirty="0" smtClean="0">
                        <a:solidFill>
                          <a:srgbClr val="00B050"/>
                        </a:solidFill>
                      </a:rPr>
                      <m:t>.</m:t>
                    </m:r>
                    <m:r>
                      <m:rPr>
                        <m:nor/>
                      </m:rPr>
                      <a:rPr lang="en-US" sz="1900" dirty="0" smtClean="0">
                        <a:solidFill>
                          <a:srgbClr val="00B050"/>
                        </a:solidFill>
                      </a:rPr>
                      <m:t>S</m:t>
                    </m:r>
                    <m:r>
                      <m:rPr>
                        <m:nor/>
                      </m:rPr>
                      <a:rPr lang="en-US" sz="1900" dirty="0" smtClean="0">
                        <a:solidFill>
                          <a:srgbClr val="00B050"/>
                        </a:solidFill>
                      </a:rPr>
                      <m:t>.</m:t>
                    </m:r>
                    <m:r>
                      <m:rPr>
                        <m:nor/>
                      </m:rPr>
                      <a:rPr lang="en-US" sz="1900" dirty="0" smtClean="0">
                        <a:solidFill>
                          <a:srgbClr val="00B050"/>
                        </a:solidFill>
                      </a:rPr>
                      <m:t>INV</m:t>
                    </m:r>
                    <m:r>
                      <a:rPr lang="en-US" sz="1900" b="0" i="1" dirty="0" smtClean="0">
                        <a:solidFill>
                          <a:srgbClr val="00B050"/>
                        </a:solidFill>
                        <a:latin typeface="Cambria Math" panose="02040503050406030204" pitchFamily="18" charset="0"/>
                      </a:rPr>
                      <m:t>(</m:t>
                    </m:r>
                    <m:r>
                      <a:rPr lang="en-US" sz="1900" i="1">
                        <a:solidFill>
                          <a:srgbClr val="00B050"/>
                        </a:solidFill>
                        <a:latin typeface="Cambria Math" panose="02040503050406030204" pitchFamily="18" charset="0"/>
                      </a:rPr>
                      <m:t>1−</m:t>
                    </m:r>
                    <m:f>
                      <m:fPr>
                        <m:ctrlPr>
                          <a:rPr lang="en-US" sz="1900" i="1">
                            <a:solidFill>
                              <a:srgbClr val="00B050"/>
                            </a:solidFill>
                            <a:latin typeface="Cambria Math" panose="02040503050406030204" pitchFamily="18" charset="0"/>
                          </a:rPr>
                        </m:ctrlPr>
                      </m:fPr>
                      <m:num>
                        <m:r>
                          <m:rPr>
                            <m:sty m:val="p"/>
                          </m:rPr>
                          <a:rPr lang="en-US" sz="1900" i="1">
                            <a:solidFill>
                              <a:srgbClr val="00B050"/>
                            </a:solidFill>
                            <a:latin typeface="Cambria Math" panose="02040503050406030204" pitchFamily="18" charset="0"/>
                          </a:rPr>
                          <m:t>α</m:t>
                        </m:r>
                      </m:num>
                      <m:den>
                        <m:r>
                          <a:rPr lang="en-US" sz="1900" i="1">
                            <a:solidFill>
                              <a:srgbClr val="00B050"/>
                            </a:solidFill>
                            <a:latin typeface="Cambria Math" panose="02040503050406030204" pitchFamily="18" charset="0"/>
                          </a:rPr>
                          <m:t>2</m:t>
                        </m:r>
                      </m:den>
                    </m:f>
                    <m:r>
                      <a:rPr lang="en-US" sz="1900" b="0" i="1" smtClean="0">
                        <a:solidFill>
                          <a:srgbClr val="00B050"/>
                        </a:solidFill>
                        <a:latin typeface="Cambria Math" panose="02040503050406030204" pitchFamily="18" charset="0"/>
                      </a:rPr>
                      <m:t>)</m:t>
                    </m:r>
                    <m:d>
                      <m:dPr>
                        <m:ctrlPr>
                          <a:rPr lang="en-US" i="1">
                            <a:solidFill>
                              <a:srgbClr val="141414"/>
                            </a:solidFill>
                            <a:latin typeface="Cambria Math" panose="02040503050406030204" pitchFamily="18" charset="0"/>
                          </a:rPr>
                        </m:ctrlPr>
                      </m:dPr>
                      <m:e>
                        <m:r>
                          <a:rPr lang="en-US" i="1" smtClean="0">
                            <a:solidFill>
                              <a:schemeClr val="accent2"/>
                            </a:solidFill>
                            <a:latin typeface="Cambria Math" panose="02040503050406030204" pitchFamily="18" charset="0"/>
                          </a:rPr>
                          <m:t>𝜎</m:t>
                        </m:r>
                        <m:r>
                          <a:rPr lang="en-US" i="1">
                            <a:solidFill>
                              <a:srgbClr val="141414"/>
                            </a:solidFill>
                            <a:latin typeface="Cambria Math" panose="02040503050406030204" pitchFamily="18" charset="0"/>
                          </a:rPr>
                          <m:t>/</m:t>
                        </m:r>
                        <m:rad>
                          <m:radPr>
                            <m:degHide m:val="on"/>
                            <m:ctrlPr>
                              <a:rPr lang="en-US" i="1">
                                <a:solidFill>
                                  <a:srgbClr val="141414"/>
                                </a:solidFill>
                                <a:latin typeface="Cambria Math" panose="02040503050406030204" pitchFamily="18" charset="0"/>
                              </a:rPr>
                            </m:ctrlPr>
                          </m:radPr>
                          <m:deg/>
                          <m:e>
                            <m:r>
                              <a:rPr lang="en-US" i="1">
                                <a:solidFill>
                                  <a:srgbClr val="141414"/>
                                </a:solidFill>
                                <a:latin typeface="Cambria Math" panose="02040503050406030204" pitchFamily="18" charset="0"/>
                              </a:rPr>
                              <m:t>𝑛</m:t>
                            </m:r>
                          </m:e>
                        </m:rad>
                      </m:e>
                    </m:d>
                  </m:oMath>
                </a14:m>
                <a:endParaRPr lang="en-US" dirty="0">
                  <a:solidFill>
                    <a:srgbClr val="141414"/>
                  </a:solidFill>
                </a:endParaRPr>
              </a:p>
              <a:p>
                <a:endParaRPr lang="en-US" dirty="0">
                  <a:solidFill>
                    <a:srgbClr val="141414"/>
                  </a:solidFill>
                </a:endParaRPr>
              </a:p>
            </p:txBody>
          </p:sp>
        </mc:Choice>
        <mc:Fallback xmlns="">
          <p:sp>
            <p:nvSpPr>
              <p:cNvPr id="282628" name="Object 4"/>
              <p:cNvSpPr txBox="1">
                <a:spLocks noRot="1" noChangeAspect="1" noMove="1" noResize="1" noEditPoints="1" noAdjustHandles="1" noChangeArrowheads="1" noChangeShapeType="1" noTextEdit="1"/>
              </p:cNvSpPr>
              <p:nvPr/>
            </p:nvSpPr>
            <p:spPr bwMode="auto">
              <a:xfrm>
                <a:off x="5970494" y="2390097"/>
                <a:ext cx="5271247" cy="598488"/>
              </a:xfrm>
              <a:prstGeom prst="rect">
                <a:avLst/>
              </a:prstGeom>
              <a:blipFill>
                <a:blip r:embed="rId4"/>
                <a:stretch>
                  <a:fillRect/>
                </a:stretch>
              </a:blipFill>
            </p:spPr>
            <p:txBody>
              <a:bodyPr/>
              <a:lstStyle/>
              <a:p>
                <a:r>
                  <a:rPr lang="en-US">
                    <a:noFill/>
                  </a:rPr>
                  <a:t> </a:t>
                </a:r>
              </a:p>
            </p:txBody>
          </p:sp>
        </mc:Fallback>
      </mc:AlternateContent>
      <p:sp>
        <p:nvSpPr>
          <p:cNvPr id="282631" name="Rectangle 7"/>
          <p:cNvSpPr>
            <a:spLocks noChangeArrowheads="1"/>
          </p:cNvSpPr>
          <p:nvPr/>
        </p:nvSpPr>
        <p:spPr bwMode="auto">
          <a:xfrm>
            <a:off x="1524000" y="-184666"/>
            <a:ext cx="184731" cy="369332"/>
          </a:xfrm>
          <a:prstGeom prst="rect">
            <a:avLst/>
          </a:prstGeom>
          <a:noFill/>
          <a:ln w="9525">
            <a:noFill/>
            <a:miter lim="800000"/>
            <a:headEnd type="none" w="sm" len="sm"/>
            <a:tailEnd type="none" w="sm" len="sm"/>
          </a:ln>
          <a:effectLst/>
        </p:spPr>
        <p:txBody>
          <a:bodyPr wrap="none" anchor="ctr">
            <a:spAutoFit/>
          </a:bodyPr>
          <a:lstStyle/>
          <a:p>
            <a:endParaRPr lang="en-US"/>
          </a:p>
        </p:txBody>
      </p:sp>
      <mc:AlternateContent xmlns:mc="http://schemas.openxmlformats.org/markup-compatibility/2006" xmlns:a14="http://schemas.microsoft.com/office/drawing/2010/main">
        <mc:Choice Requires="a14">
          <p:sp>
            <p:nvSpPr>
              <p:cNvPr id="2" name="Object 4">
                <a:extLst>
                  <a:ext uri="{FF2B5EF4-FFF2-40B4-BE49-F238E27FC236}">
                    <a16:creationId xmlns:a16="http://schemas.microsoft.com/office/drawing/2014/main" id="{CEA1734A-E50D-01D9-F6F1-199B29744697}"/>
                  </a:ext>
                </a:extLst>
              </p:cNvPr>
              <p:cNvSpPr txBox="1"/>
              <p:nvPr/>
            </p:nvSpPr>
            <p:spPr bwMode="auto">
              <a:xfrm>
                <a:off x="5970493" y="5778795"/>
                <a:ext cx="5271247" cy="598488"/>
              </a:xfrm>
              <a:prstGeom prst="rect">
                <a:avLst/>
              </a:prstGeom>
              <a:noFill/>
            </p:spPr>
            <p:txBody>
              <a:bodyPr>
                <a:normAutofit/>
              </a:bodyPr>
              <a:lstStyle/>
              <a:p>
                <a14:m>
                  <m:oMath xmlns:m="http://schemas.openxmlformats.org/officeDocument/2006/math">
                    <m:acc>
                      <m:accPr>
                        <m:chr m:val="̄"/>
                        <m:ctrlPr>
                          <a:rPr lang="en-US" i="1" smtClean="0">
                            <a:solidFill>
                              <a:srgbClr val="141414"/>
                            </a:solidFill>
                            <a:latin typeface="Cambria Math" panose="02040503050406030204" pitchFamily="18" charset="0"/>
                          </a:rPr>
                        </m:ctrlPr>
                      </m:accPr>
                      <m:e>
                        <m:r>
                          <a:rPr lang="en-US" b="0" i="1" smtClean="0">
                            <a:solidFill>
                              <a:srgbClr val="141414"/>
                            </a:solidFill>
                            <a:latin typeface="Cambria Math" panose="02040503050406030204" pitchFamily="18" charset="0"/>
                          </a:rPr>
                          <m:t>𝑥</m:t>
                        </m:r>
                      </m:e>
                    </m:acc>
                    <m:r>
                      <a:rPr lang="en-US" i="1">
                        <a:solidFill>
                          <a:srgbClr val="141414"/>
                        </a:solidFill>
                        <a:latin typeface="Cambria Math" panose="02040503050406030204" pitchFamily="18" charset="0"/>
                      </a:rPr>
                      <m:t> ± </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𝑡</m:t>
                        </m:r>
                      </m:e>
                      <m:sub>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𝛼</m:t>
                            </m:r>
                          </m:num>
                          <m:den>
                            <m:r>
                              <a:rPr lang="en-US" i="1">
                                <a:solidFill>
                                  <a:srgbClr val="00B050"/>
                                </a:solidFill>
                                <a:latin typeface="Cambria Math" panose="02040503050406030204" pitchFamily="18" charset="0"/>
                              </a:rPr>
                              <m:t>2</m:t>
                            </m:r>
                          </m:den>
                        </m:f>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r>
                          <a:rPr lang="en-US" i="1" smtClean="0">
                            <a:solidFill>
                              <a:schemeClr val="accent2"/>
                            </a:solidFill>
                            <a:latin typeface="Cambria Math" panose="02040503050406030204" pitchFamily="18" charset="0"/>
                          </a:rPr>
                          <m:t>𝑠</m:t>
                        </m:r>
                        <m:r>
                          <a:rPr lang="en-US" i="1">
                            <a:solidFill>
                              <a:srgbClr val="000000"/>
                            </a:solidFill>
                            <a:latin typeface="Cambria Math" panose="02040503050406030204" pitchFamily="18" charset="0"/>
                          </a:rPr>
                          <m:t>/</m:t>
                        </m:r>
                        <m:rad>
                          <m:radPr>
                            <m:degHide m:val="on"/>
                            <m:ctrlPr>
                              <a:rPr lang="en-US" i="1">
                                <a:solidFill>
                                  <a:srgbClr val="000000"/>
                                </a:solidFill>
                                <a:latin typeface="Cambria Math" panose="02040503050406030204" pitchFamily="18" charset="0"/>
                              </a:rPr>
                            </m:ctrlPr>
                          </m:radPr>
                          <m:deg/>
                          <m:e>
                            <m:r>
                              <a:rPr lang="en-US" i="1">
                                <a:solidFill>
                                  <a:srgbClr val="000000"/>
                                </a:solidFill>
                                <a:latin typeface="Cambria Math" panose="02040503050406030204" pitchFamily="18" charset="0"/>
                              </a:rPr>
                              <m:t>𝑛</m:t>
                            </m:r>
                          </m:e>
                        </m:rad>
                      </m:e>
                    </m:d>
                  </m:oMath>
                </a14:m>
                <a:r>
                  <a:rPr lang="en-US" dirty="0">
                    <a:solidFill>
                      <a:srgbClr val="141414"/>
                    </a:solidFill>
                  </a:rPr>
                  <a:t>= </a:t>
                </a:r>
                <a14:m>
                  <m:oMath xmlns:m="http://schemas.openxmlformats.org/officeDocument/2006/math">
                    <m:acc>
                      <m:accPr>
                        <m:chr m:val="̄"/>
                        <m:ctrlPr>
                          <a:rPr lang="en-US" sz="1900" i="1">
                            <a:solidFill>
                              <a:srgbClr val="141414"/>
                            </a:solidFill>
                            <a:latin typeface="Cambria Math" panose="02040503050406030204" pitchFamily="18" charset="0"/>
                          </a:rPr>
                        </m:ctrlPr>
                      </m:accPr>
                      <m:e>
                        <m:r>
                          <a:rPr lang="en-US" sz="1900" i="1">
                            <a:solidFill>
                              <a:srgbClr val="141414"/>
                            </a:solidFill>
                            <a:latin typeface="Cambria Math" panose="02040503050406030204" pitchFamily="18" charset="0"/>
                          </a:rPr>
                          <m:t>𝑥</m:t>
                        </m:r>
                      </m:e>
                    </m:acc>
                    <m:r>
                      <a:rPr lang="en-US" sz="1900" i="1">
                        <a:solidFill>
                          <a:srgbClr val="141414"/>
                        </a:solidFill>
                        <a:latin typeface="Cambria Math" panose="02040503050406030204" pitchFamily="18" charset="0"/>
                      </a:rPr>
                      <m:t>±</m:t>
                    </m:r>
                    <m:r>
                      <m:rPr>
                        <m:nor/>
                      </m:rPr>
                      <a:rPr lang="en-US" sz="1900" b="0" i="0" dirty="0" smtClean="0">
                        <a:solidFill>
                          <a:srgbClr val="00B050"/>
                        </a:solidFill>
                      </a:rPr>
                      <m:t>t</m:t>
                    </m:r>
                    <m:r>
                      <m:rPr>
                        <m:nor/>
                      </m:rPr>
                      <a:rPr lang="en-US" sz="1900" dirty="0" smtClean="0">
                        <a:solidFill>
                          <a:srgbClr val="00B050"/>
                        </a:solidFill>
                      </a:rPr>
                      <m:t>.</m:t>
                    </m:r>
                    <m:r>
                      <m:rPr>
                        <m:nor/>
                      </m:rPr>
                      <a:rPr lang="en-US" sz="1900" dirty="0" smtClean="0">
                        <a:solidFill>
                          <a:srgbClr val="00B050"/>
                        </a:solidFill>
                      </a:rPr>
                      <m:t>INV</m:t>
                    </m:r>
                    <m:r>
                      <a:rPr lang="en-US" sz="1900" b="0" i="1" dirty="0" smtClean="0">
                        <a:solidFill>
                          <a:srgbClr val="00B050"/>
                        </a:solidFill>
                        <a:latin typeface="Cambria Math" panose="02040503050406030204" pitchFamily="18" charset="0"/>
                      </a:rPr>
                      <m:t>(</m:t>
                    </m:r>
                    <m:r>
                      <a:rPr lang="en-US" sz="1900" i="1">
                        <a:solidFill>
                          <a:srgbClr val="00B050"/>
                        </a:solidFill>
                        <a:latin typeface="Cambria Math" panose="02040503050406030204" pitchFamily="18" charset="0"/>
                      </a:rPr>
                      <m:t>1−</m:t>
                    </m:r>
                    <m:f>
                      <m:fPr>
                        <m:ctrlPr>
                          <a:rPr lang="en-US" sz="1900" i="1">
                            <a:solidFill>
                              <a:srgbClr val="00B050"/>
                            </a:solidFill>
                            <a:latin typeface="Cambria Math" panose="02040503050406030204" pitchFamily="18" charset="0"/>
                          </a:rPr>
                        </m:ctrlPr>
                      </m:fPr>
                      <m:num>
                        <m:r>
                          <m:rPr>
                            <m:sty m:val="p"/>
                          </m:rPr>
                          <a:rPr lang="en-US" sz="1900" i="1">
                            <a:solidFill>
                              <a:srgbClr val="00B050"/>
                            </a:solidFill>
                            <a:latin typeface="Cambria Math" panose="02040503050406030204" pitchFamily="18" charset="0"/>
                          </a:rPr>
                          <m:t>α</m:t>
                        </m:r>
                      </m:num>
                      <m:den>
                        <m:r>
                          <a:rPr lang="en-US" sz="1900" i="1">
                            <a:solidFill>
                              <a:srgbClr val="00B050"/>
                            </a:solidFill>
                            <a:latin typeface="Cambria Math" panose="02040503050406030204" pitchFamily="18" charset="0"/>
                          </a:rPr>
                          <m:t>2</m:t>
                        </m:r>
                      </m:den>
                    </m:f>
                    <m:r>
                      <a:rPr lang="en-US" sz="1900" b="0" i="1" smtClean="0">
                        <a:solidFill>
                          <a:srgbClr val="00B050"/>
                        </a:solidFill>
                        <a:latin typeface="Cambria Math" panose="02040503050406030204" pitchFamily="18" charset="0"/>
                      </a:rPr>
                      <m:t>,</m:t>
                    </m:r>
                    <m:r>
                      <a:rPr lang="en-US" sz="1900" b="0" i="1" smtClean="0">
                        <a:solidFill>
                          <a:srgbClr val="00B050"/>
                        </a:solidFill>
                        <a:latin typeface="Cambria Math" panose="02040503050406030204" pitchFamily="18" charset="0"/>
                      </a:rPr>
                      <m:t>𝑛</m:t>
                    </m:r>
                    <m:r>
                      <a:rPr lang="en-US" sz="1900" b="0" i="1" smtClean="0">
                        <a:solidFill>
                          <a:srgbClr val="00B050"/>
                        </a:solidFill>
                        <a:latin typeface="Cambria Math" panose="02040503050406030204" pitchFamily="18" charset="0"/>
                      </a:rPr>
                      <m:t>−1)</m:t>
                    </m:r>
                    <m:d>
                      <m:dPr>
                        <m:ctrlPr>
                          <a:rPr lang="en-US" i="1">
                            <a:solidFill>
                              <a:srgbClr val="141414"/>
                            </a:solidFill>
                            <a:latin typeface="Cambria Math" panose="02040503050406030204" pitchFamily="18" charset="0"/>
                          </a:rPr>
                        </m:ctrlPr>
                      </m:dPr>
                      <m:e>
                        <m:r>
                          <a:rPr lang="en-US" b="0" i="1" smtClean="0">
                            <a:solidFill>
                              <a:schemeClr val="accent2"/>
                            </a:solidFill>
                            <a:latin typeface="Cambria Math" panose="02040503050406030204" pitchFamily="18" charset="0"/>
                          </a:rPr>
                          <m:t>𝑠</m:t>
                        </m:r>
                        <m:r>
                          <a:rPr lang="en-US" i="1">
                            <a:solidFill>
                              <a:srgbClr val="141414"/>
                            </a:solidFill>
                            <a:latin typeface="Cambria Math" panose="02040503050406030204" pitchFamily="18" charset="0"/>
                          </a:rPr>
                          <m:t>/</m:t>
                        </m:r>
                        <m:rad>
                          <m:radPr>
                            <m:degHide m:val="on"/>
                            <m:ctrlPr>
                              <a:rPr lang="en-US" i="1">
                                <a:solidFill>
                                  <a:srgbClr val="141414"/>
                                </a:solidFill>
                                <a:latin typeface="Cambria Math" panose="02040503050406030204" pitchFamily="18" charset="0"/>
                              </a:rPr>
                            </m:ctrlPr>
                          </m:radPr>
                          <m:deg/>
                          <m:e>
                            <m:r>
                              <a:rPr lang="en-US" i="1">
                                <a:solidFill>
                                  <a:srgbClr val="141414"/>
                                </a:solidFill>
                                <a:latin typeface="Cambria Math" panose="02040503050406030204" pitchFamily="18" charset="0"/>
                              </a:rPr>
                              <m:t>𝑛</m:t>
                            </m:r>
                          </m:e>
                        </m:rad>
                      </m:e>
                    </m:d>
                  </m:oMath>
                </a14:m>
                <a:endParaRPr lang="en-US" dirty="0">
                  <a:solidFill>
                    <a:srgbClr val="141414"/>
                  </a:solidFill>
                </a:endParaRPr>
              </a:p>
              <a:p>
                <a:endParaRPr lang="en-US" dirty="0">
                  <a:solidFill>
                    <a:srgbClr val="141414"/>
                  </a:solidFill>
                </a:endParaRPr>
              </a:p>
            </p:txBody>
          </p:sp>
        </mc:Choice>
        <mc:Fallback xmlns="">
          <p:sp>
            <p:nvSpPr>
              <p:cNvPr id="2" name="Object 4">
                <a:extLst>
                  <a:ext uri="{FF2B5EF4-FFF2-40B4-BE49-F238E27FC236}">
                    <a16:creationId xmlns:a16="http://schemas.microsoft.com/office/drawing/2014/main" id="{CEA1734A-E50D-01D9-F6F1-199B29744697}"/>
                  </a:ext>
                </a:extLst>
              </p:cNvPr>
              <p:cNvSpPr txBox="1">
                <a:spLocks noRot="1" noChangeAspect="1" noMove="1" noResize="1" noEditPoints="1" noAdjustHandles="1" noChangeArrowheads="1" noChangeShapeType="1" noTextEdit="1"/>
              </p:cNvSpPr>
              <p:nvPr/>
            </p:nvSpPr>
            <p:spPr bwMode="auto">
              <a:xfrm>
                <a:off x="5970493" y="5778795"/>
                <a:ext cx="5271247" cy="598488"/>
              </a:xfrm>
              <a:prstGeom prst="rect">
                <a:avLst/>
              </a:prstGeom>
              <a:blipFill>
                <a:blip r:embed="rId5"/>
                <a:stretch>
                  <a:fillRect t="-2041"/>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748118" y="611481"/>
            <a:ext cx="8229600" cy="1143000"/>
          </a:xfrm>
          <a:solidFill>
            <a:schemeClr val="bg1"/>
          </a:solidFill>
        </p:spPr>
        <p:txBody>
          <a:bodyPr vert="horz" lIns="90488" tIns="44450" rIns="90488" bIns="44450" rtlCol="0" anchor="t" anchorCtr="1">
            <a:noAutofit/>
          </a:bodyPr>
          <a:lstStyle/>
          <a:p>
            <a:r>
              <a:rPr lang="en-US" altLang="en-US" b="1" dirty="0"/>
              <a:t>Target Parameter</a:t>
            </a:r>
          </a:p>
        </p:txBody>
      </p:sp>
      <p:sp>
        <p:nvSpPr>
          <p:cNvPr id="44035" name="Rectangle 3"/>
          <p:cNvSpPr>
            <a:spLocks noGrp="1" noChangeArrowheads="1"/>
          </p:cNvSpPr>
          <p:nvPr>
            <p:ph type="body" sz="half" idx="1"/>
          </p:nvPr>
        </p:nvSpPr>
        <p:spPr>
          <a:xfrm>
            <a:off x="1093693" y="1658472"/>
            <a:ext cx="9735671" cy="1479175"/>
          </a:xfrm>
          <a:noFill/>
        </p:spPr>
        <p:txBody>
          <a:bodyPr vert="horz" lIns="90488" tIns="44450" rIns="90488" bIns="44450" rtlCol="0">
            <a:noAutofit/>
          </a:bodyPr>
          <a:lstStyle/>
          <a:p>
            <a:pPr marL="0" indent="0">
              <a:buNone/>
            </a:pPr>
            <a:r>
              <a:rPr lang="en-US" altLang="en-US" dirty="0">
                <a:solidFill>
                  <a:srgbClr val="141413"/>
                </a:solidFill>
              </a:rPr>
              <a:t>The unknown population parameter (e.g., mean or proportion) that we are interested in estimating is called the </a:t>
            </a:r>
            <a:r>
              <a:rPr lang="en-US" altLang="en-US" b="1" dirty="0">
                <a:solidFill>
                  <a:srgbClr val="141413"/>
                </a:solidFill>
              </a:rPr>
              <a:t>target parameter</a:t>
            </a:r>
            <a:r>
              <a:rPr lang="en-US" altLang="en-US" dirty="0">
                <a:solidFill>
                  <a:srgbClr val="141413"/>
                </a:solidFill>
              </a:rPr>
              <a:t>.</a:t>
            </a:r>
          </a:p>
        </p:txBody>
      </p:sp>
      <p:sp>
        <p:nvSpPr>
          <p:cNvPr id="2" name="Rectangle 3">
            <a:extLst>
              <a:ext uri="{FF2B5EF4-FFF2-40B4-BE49-F238E27FC236}">
                <a16:creationId xmlns:a16="http://schemas.microsoft.com/office/drawing/2014/main" id="{73CF2FB6-FE71-A446-47C4-A0A3CF87BEA8}"/>
              </a:ext>
            </a:extLst>
          </p:cNvPr>
          <p:cNvSpPr txBox="1">
            <a:spLocks noChangeArrowheads="1"/>
          </p:cNvSpPr>
          <p:nvPr/>
        </p:nvSpPr>
        <p:spPr>
          <a:xfrm>
            <a:off x="1165412" y="2971802"/>
            <a:ext cx="9663952" cy="2944904"/>
          </a:xfrm>
          <a:prstGeom prst="rect">
            <a:avLst/>
          </a:prstGeom>
          <a:noFill/>
        </p:spPr>
        <p:txBody>
          <a:bodyPr vert="horz" lIns="90488" tIns="44450" rIns="90488" bIns="44450" rtlCol="0">
            <a:normAutofit/>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buFont typeface="Wingdings" panose="05000000000000000000" pitchFamily="2" charset="2"/>
              <a:buNone/>
            </a:pPr>
            <a:r>
              <a:rPr lang="en-US" altLang="en-US" u="sng" dirty="0">
                <a:solidFill>
                  <a:srgbClr val="141413"/>
                </a:solidFill>
              </a:rPr>
              <a:t>Parameter		Key Words of Phrase		Type of Data</a:t>
            </a:r>
            <a:endParaRPr lang="en-US" altLang="en-US" dirty="0">
              <a:solidFill>
                <a:srgbClr val="141413"/>
              </a:solidFill>
            </a:endParaRPr>
          </a:p>
          <a:p>
            <a:pPr marL="0" indent="0" fontAlgn="auto">
              <a:buFont typeface="Wingdings" panose="05000000000000000000" pitchFamily="2" charset="2"/>
              <a:buNone/>
            </a:pPr>
            <a:r>
              <a:rPr lang="en-US" altLang="en-US" i="1" dirty="0">
                <a:solidFill>
                  <a:srgbClr val="141413"/>
                </a:solidFill>
              </a:rPr>
              <a:t>µ</a:t>
            </a:r>
            <a:r>
              <a:rPr lang="en-US" altLang="en-US" dirty="0">
                <a:solidFill>
                  <a:srgbClr val="141413"/>
                </a:solidFill>
              </a:rPr>
              <a:t>			mean; average			quantitative</a:t>
            </a:r>
          </a:p>
          <a:p>
            <a:pPr marL="0" indent="0" fontAlgn="auto">
              <a:buFont typeface="Wingdings" panose="05000000000000000000" pitchFamily="2" charset="2"/>
              <a:buNone/>
            </a:pPr>
            <a:endParaRPr lang="en-US" altLang="en-US" dirty="0">
              <a:solidFill>
                <a:srgbClr val="141413"/>
              </a:solidFill>
            </a:endParaRPr>
          </a:p>
          <a:p>
            <a:pPr marL="0" indent="0" fontAlgn="auto">
              <a:buFont typeface="Wingdings" panose="05000000000000000000" pitchFamily="2" charset="2"/>
              <a:buNone/>
            </a:pPr>
            <a:r>
              <a:rPr lang="en-US" altLang="en-US" i="1" dirty="0">
                <a:solidFill>
                  <a:srgbClr val="141413"/>
                </a:solidFill>
              </a:rPr>
              <a:t>p</a:t>
            </a:r>
            <a:r>
              <a:rPr lang="en-US" altLang="en-US" dirty="0">
                <a:solidFill>
                  <a:srgbClr val="141413"/>
                </a:solidFill>
              </a:rPr>
              <a:t>			proportion; percentage		 qualitative</a:t>
            </a:r>
          </a:p>
          <a:p>
            <a:pPr marL="0" indent="0" fontAlgn="auto">
              <a:buFont typeface="Wingdings" panose="05000000000000000000" pitchFamily="2" charset="2"/>
              <a:buNone/>
            </a:pPr>
            <a:r>
              <a:rPr lang="en-US" altLang="en-US" dirty="0">
                <a:solidFill>
                  <a:srgbClr val="141413"/>
                </a:solidFill>
              </a:rPr>
              <a:t>			fraction; rate					</a:t>
            </a:r>
          </a:p>
        </p:txBody>
      </p:sp>
    </p:spTree>
    <p:extLst>
      <p:ext uri="{BB962C8B-B14F-4D97-AF65-F5344CB8AC3E}">
        <p14:creationId xmlns:p14="http://schemas.microsoft.com/office/powerpoint/2010/main" val="368390030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Excel’s Descriptive Statistics Tool</a:t>
            </a:r>
            <a:endParaRPr lang="en-IN" dirty="0"/>
          </a:p>
        </p:txBody>
      </p:sp>
      <p:sp>
        <p:nvSpPr>
          <p:cNvPr id="3" name="Content Placeholder 2"/>
          <p:cNvSpPr>
            <a:spLocks noGrp="1"/>
          </p:cNvSpPr>
          <p:nvPr>
            <p:ph sz="half" idx="1"/>
          </p:nvPr>
        </p:nvSpPr>
        <p:spPr>
          <a:xfrm>
            <a:off x="476844" y="1825625"/>
            <a:ext cx="3622716" cy="4351338"/>
          </a:xfrm>
        </p:spPr>
        <p:txBody>
          <a:bodyPr/>
          <a:lstStyle/>
          <a:p>
            <a:pPr>
              <a:spcBef>
                <a:spcPts val="600"/>
              </a:spcBef>
              <a:spcAft>
                <a:spcPts val="6000"/>
              </a:spcAft>
            </a:pPr>
            <a:r>
              <a:rPr lang="en-US" dirty="0"/>
              <a:t>Excel Worksheets</a:t>
            </a:r>
          </a:p>
          <a:p>
            <a:pPr marL="0" indent="0">
              <a:spcBef>
                <a:spcPts val="0"/>
              </a:spcBef>
              <a:spcAft>
                <a:spcPts val="600"/>
              </a:spcAft>
              <a:buNone/>
            </a:pPr>
            <a:r>
              <a:rPr lang="en-US" dirty="0"/>
              <a:t>95% confidence interval </a:t>
            </a:r>
          </a:p>
          <a:p>
            <a:pPr marL="0" indent="0">
              <a:spcBef>
                <a:spcPts val="0"/>
              </a:spcBef>
              <a:spcAft>
                <a:spcPts val="0"/>
              </a:spcAft>
              <a:buNone/>
            </a:pPr>
            <a:r>
              <a:rPr lang="en-US" dirty="0"/>
              <a:t>for credit card balances. </a:t>
            </a:r>
          </a:p>
        </p:txBody>
      </p:sp>
      <p:pic>
        <p:nvPicPr>
          <p:cNvPr id="10" name="Picture 4" descr="A screenshot of two excel spreadsheets, overlapped, shows the 95% confidence interval for credit card balances. In the first sheet the cells in column A display the new balances as: 9430; 7535; 4078; 5604; 5179; 4416; 10676; 1627; 10112; 6567; 13627; 18719; 14661; 12195; 10544; 13659; 7061; 6245; 13021; 9743; 10324. A table on the spreadsheet titles new balance lists the following data: Mean 9312; Standard Error 478.9281; Median 9466; Mode 13627; Standard Deviation 4007; Sample 16056048; Variance negative 0.2960; Kurtosis 0.1879; Skewness 18648; Range 615; Minimum 19263; Maximum 651840; Sum 70; Confidence Level(95 .0%) 955. In the second sheet the cells in column A display the new balances as: 9430; 7535; 4078; 5604; 5179; 4416; 10676; 1627; 10112; 6567; 13627; 18719; 14661; 12195; 10544; 13659; 7061; 6245; 13021; 9743; 10324. A table on the spreadsheet titles new balance lists the following data: Mean 9312; Standard Error 478.9281; Median 9466; Mode 13627; Standard Deviation 4007; Sample 16056048; Variance negative 0.2960; Kurtosis 0.1879; Skewness 18648; Range 615; Minimum 19263; Maximum 651840; Sum 70; Confidence Level(95 .0%) 955. Cells D18, D19, and D20 list point estimate, lower limit, and upper limit as: 9312; 8357; 10267.">
            <a:extLst>
              <a:ext uri="{FF2B5EF4-FFF2-40B4-BE49-F238E27FC236}">
                <a16:creationId xmlns:a16="http://schemas.microsoft.com/office/drawing/2014/main" id="{BE2CE4E0-DE12-48F1-9603-B55D4DC7548D}"/>
              </a:ext>
            </a:extLst>
          </p:cNvPr>
          <p:cNvPicPr>
            <a:picLocks noGrp="1" noChangeAspect="1"/>
          </p:cNvPicPr>
          <p:nvPr>
            <p:ph sz="half" idx="10"/>
          </p:nvPr>
        </p:nvPicPr>
        <p:blipFill>
          <a:blip r:embed="rId2"/>
          <a:stretch>
            <a:fillRect/>
          </a:stretch>
        </p:blipFill>
        <p:spPr>
          <a:xfrm>
            <a:off x="6092976" y="1812818"/>
            <a:ext cx="5212940" cy="4572000"/>
          </a:xfrm>
          <a:prstGeom prst="rect">
            <a:avLst/>
          </a:prstGeom>
        </p:spPr>
      </p:pic>
    </p:spTree>
    <p:extLst>
      <p:ext uri="{BB962C8B-B14F-4D97-AF65-F5344CB8AC3E}">
        <p14:creationId xmlns:p14="http://schemas.microsoft.com/office/powerpoint/2010/main" val="3955661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a:t>Summary of Interval Estimation Procedures</a:t>
            </a:r>
            <a:br>
              <a:rPr lang="en-US" sz="3500" dirty="0"/>
            </a:br>
            <a:r>
              <a:rPr lang="en-US" sz="3500" dirty="0"/>
              <a:t>for a Population Mean</a:t>
            </a:r>
            <a:endParaRPr lang="en-IN" sz="3500" dirty="0"/>
          </a:p>
        </p:txBody>
      </p:sp>
      <p:pic>
        <p:nvPicPr>
          <p:cNvPr id="6" name="Picture 2" descr="A flow diagram shows the formula to be used for known and unknown cases of sigma. Can the population standard deviation ¬sigma be assumed known? If yes, use x bar plus or minus z subscript alpha over 2, times sigma over square root of n. If no, use the sample standard deviation s to estimate sigma, and then use x bar plus or minus t subscript alpha over 2, times s over square root of n.">
            <a:extLst>
              <a:ext uri="{FF2B5EF4-FFF2-40B4-BE49-F238E27FC236}">
                <a16:creationId xmlns:a16="http://schemas.microsoft.com/office/drawing/2014/main" id="{7FAC9A3F-0C11-4D84-B823-CCB332068F9A}"/>
              </a:ext>
            </a:extLst>
          </p:cNvPr>
          <p:cNvPicPr>
            <a:picLocks noGrp="1" noChangeAspect="1"/>
          </p:cNvPicPr>
          <p:nvPr>
            <p:ph idx="1"/>
          </p:nvPr>
        </p:nvPicPr>
        <p:blipFill>
          <a:blip r:embed="rId2"/>
          <a:stretch>
            <a:fillRect/>
          </a:stretch>
        </p:blipFill>
        <p:spPr>
          <a:xfrm>
            <a:off x="3155993" y="1910033"/>
            <a:ext cx="5880015" cy="4351338"/>
          </a:xfrm>
          <a:prstGeom prst="rect">
            <a:avLst/>
          </a:prstGeom>
        </p:spPr>
      </p:pic>
    </p:spTree>
    <p:extLst>
      <p:ext uri="{BB962C8B-B14F-4D97-AF65-F5344CB8AC3E}">
        <p14:creationId xmlns:p14="http://schemas.microsoft.com/office/powerpoint/2010/main" val="259780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130048" y="792480"/>
            <a:ext cx="5937755" cy="1188720"/>
          </a:xfrm>
          <a:solidFill>
            <a:schemeClr val="bg1"/>
          </a:solidFill>
        </p:spPr>
        <p:txBody>
          <a:bodyPr vert="horz" lIns="90488" tIns="44450" rIns="90488" bIns="44450" rtlCol="0" anchor="t" anchorCtr="1">
            <a:noAutofit/>
          </a:bodyPr>
          <a:lstStyle/>
          <a:p>
            <a:r>
              <a:rPr lang="en-US" altLang="en-US" b="1"/>
              <a:t>Estimation Methods</a:t>
            </a:r>
          </a:p>
        </p:txBody>
      </p:sp>
      <p:sp>
        <p:nvSpPr>
          <p:cNvPr id="3" name="Rectangle 2">
            <a:extLst>
              <a:ext uri="{FF2B5EF4-FFF2-40B4-BE49-F238E27FC236}">
                <a16:creationId xmlns:a16="http://schemas.microsoft.com/office/drawing/2014/main" id="{11CD0B5A-1793-9BF8-AE53-B7C63B57E009}"/>
              </a:ext>
            </a:extLst>
          </p:cNvPr>
          <p:cNvSpPr/>
          <p:nvPr/>
        </p:nvSpPr>
        <p:spPr>
          <a:xfrm>
            <a:off x="4231533" y="21336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a:t>
            </a:r>
          </a:p>
        </p:txBody>
      </p:sp>
      <p:cxnSp>
        <p:nvCxnSpPr>
          <p:cNvPr id="6" name="Straight Connector 5">
            <a:extLst>
              <a:ext uri="{FF2B5EF4-FFF2-40B4-BE49-F238E27FC236}">
                <a16:creationId xmlns:a16="http://schemas.microsoft.com/office/drawing/2014/main" id="{B372F9E6-5C96-779C-B8F9-026D335AB513}"/>
              </a:ext>
            </a:extLst>
          </p:cNvPr>
          <p:cNvCxnSpPr>
            <a:cxnSpLocks/>
            <a:stCxn id="3" idx="2"/>
          </p:cNvCxnSpPr>
          <p:nvPr/>
        </p:nvCxnSpPr>
        <p:spPr>
          <a:xfrm>
            <a:off x="5230070" y="2971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B6F3F-D591-1DE1-54E8-649EF3DE968B}"/>
              </a:ext>
            </a:extLst>
          </p:cNvPr>
          <p:cNvCxnSpPr/>
          <p:nvPr/>
        </p:nvCxnSpPr>
        <p:spPr>
          <a:xfrm flipH="1">
            <a:off x="2707532" y="3352800"/>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3B81F6-B567-691E-9EA7-FCE1E90523BE}"/>
              </a:ext>
            </a:extLst>
          </p:cNvPr>
          <p:cNvCxnSpPr>
            <a:cxnSpLocks/>
          </p:cNvCxnSpPr>
          <p:nvPr/>
        </p:nvCxnSpPr>
        <p:spPr>
          <a:xfrm flipH="1">
            <a:off x="5069732" y="3352800"/>
            <a:ext cx="232166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13" name="Straight Connector 12">
            <a:extLst>
              <a:ext uri="{FF2B5EF4-FFF2-40B4-BE49-F238E27FC236}">
                <a16:creationId xmlns:a16="http://schemas.microsoft.com/office/drawing/2014/main" id="{3EBFF9FA-B939-792C-63CC-888634FC38EA}"/>
              </a:ext>
            </a:extLst>
          </p:cNvPr>
          <p:cNvCxnSpPr>
            <a:cxnSpLocks/>
          </p:cNvCxnSpPr>
          <p:nvPr/>
        </p:nvCxnSpPr>
        <p:spPr>
          <a:xfrm>
            <a:off x="2707532" y="3352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46D1A-76CB-20B6-D0BF-8FF6AE06451F}"/>
              </a:ext>
            </a:extLst>
          </p:cNvPr>
          <p:cNvCxnSpPr/>
          <p:nvPr/>
        </p:nvCxnSpPr>
        <p:spPr>
          <a:xfrm>
            <a:off x="2707532" y="34290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7E3510-6C6F-28B1-FE55-AFA5CA3D7F78}"/>
              </a:ext>
            </a:extLst>
          </p:cNvPr>
          <p:cNvCxnSpPr>
            <a:cxnSpLocks/>
          </p:cNvCxnSpPr>
          <p:nvPr/>
        </p:nvCxnSpPr>
        <p:spPr>
          <a:xfrm>
            <a:off x="7391400" y="33528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sp>
        <p:nvSpPr>
          <p:cNvPr id="18" name="Rectangle 17">
            <a:extLst>
              <a:ext uri="{FF2B5EF4-FFF2-40B4-BE49-F238E27FC236}">
                <a16:creationId xmlns:a16="http://schemas.microsoft.com/office/drawing/2014/main" id="{6E30F167-0F0B-D082-3E6A-F6B3CB60EB05}"/>
              </a:ext>
            </a:extLst>
          </p:cNvPr>
          <p:cNvSpPr/>
          <p:nvPr/>
        </p:nvSpPr>
        <p:spPr>
          <a:xfrm>
            <a:off x="1752601" y="3805135"/>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Estimation</a:t>
            </a:r>
          </a:p>
        </p:txBody>
      </p:sp>
      <p:sp>
        <p:nvSpPr>
          <p:cNvPr id="19" name="Rectangle 18">
            <a:extLst>
              <a:ext uri="{FF2B5EF4-FFF2-40B4-BE49-F238E27FC236}">
                <a16:creationId xmlns:a16="http://schemas.microsoft.com/office/drawing/2014/main" id="{1500C3EA-2282-9989-402B-DAC57744225E}"/>
              </a:ext>
            </a:extLst>
          </p:cNvPr>
          <p:cNvSpPr/>
          <p:nvPr/>
        </p:nvSpPr>
        <p:spPr>
          <a:xfrm>
            <a:off x="6408737" y="372731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rPr>
              <a:t>Interval Estimation</a:t>
            </a:r>
          </a:p>
        </p:txBody>
      </p:sp>
      <p:cxnSp>
        <p:nvCxnSpPr>
          <p:cNvPr id="23" name="Straight Connector 22">
            <a:extLst>
              <a:ext uri="{FF2B5EF4-FFF2-40B4-BE49-F238E27FC236}">
                <a16:creationId xmlns:a16="http://schemas.microsoft.com/office/drawing/2014/main" id="{571C0FC0-73C8-3BD3-8BC1-0D43D0C2D0D9}"/>
              </a:ext>
            </a:extLst>
          </p:cNvPr>
          <p:cNvCxnSpPr>
            <a:cxnSpLocks/>
          </p:cNvCxnSpPr>
          <p:nvPr/>
        </p:nvCxnSpPr>
        <p:spPr>
          <a:xfrm>
            <a:off x="7475538" y="4571999"/>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4" name="Straight Connector 23">
            <a:extLst>
              <a:ext uri="{FF2B5EF4-FFF2-40B4-BE49-F238E27FC236}">
                <a16:creationId xmlns:a16="http://schemas.microsoft.com/office/drawing/2014/main" id="{55E73ED3-86F0-CAB2-2054-A850D992D595}"/>
              </a:ext>
            </a:extLst>
          </p:cNvPr>
          <p:cNvCxnSpPr>
            <a:cxnSpLocks/>
          </p:cNvCxnSpPr>
          <p:nvPr/>
        </p:nvCxnSpPr>
        <p:spPr>
          <a:xfrm flipH="1">
            <a:off x="5302250" y="4952999"/>
            <a:ext cx="216535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1D4C54A9-168F-48B2-5B57-F38185E19D7D}"/>
              </a:ext>
            </a:extLst>
          </p:cNvPr>
          <p:cNvCxnSpPr/>
          <p:nvPr/>
        </p:nvCxnSpPr>
        <p:spPr>
          <a:xfrm flipH="1">
            <a:off x="7130205" y="4952999"/>
            <a:ext cx="251460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8E6E4B66-0326-2737-9B25-FA7D523440B6}"/>
              </a:ext>
            </a:extLst>
          </p:cNvPr>
          <p:cNvCxnSpPr>
            <a:cxnSpLocks/>
          </p:cNvCxnSpPr>
          <p:nvPr/>
        </p:nvCxnSpPr>
        <p:spPr>
          <a:xfrm>
            <a:off x="5302250"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2" name="Straight Arrow Connector 31">
            <a:extLst>
              <a:ext uri="{FF2B5EF4-FFF2-40B4-BE49-F238E27FC236}">
                <a16:creationId xmlns:a16="http://schemas.microsoft.com/office/drawing/2014/main" id="{2B55B9E4-85CD-697A-AF12-A9FAF95A2F6A}"/>
              </a:ext>
            </a:extLst>
          </p:cNvPr>
          <p:cNvCxnSpPr/>
          <p:nvPr/>
        </p:nvCxnSpPr>
        <p:spPr>
          <a:xfrm>
            <a:off x="5302250"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3" name="Straight Connector 32">
            <a:extLst>
              <a:ext uri="{FF2B5EF4-FFF2-40B4-BE49-F238E27FC236}">
                <a16:creationId xmlns:a16="http://schemas.microsoft.com/office/drawing/2014/main" id="{8A0FC1FD-ADB3-1640-D8C3-7D5F36A31BA2}"/>
              </a:ext>
            </a:extLst>
          </p:cNvPr>
          <p:cNvCxnSpPr>
            <a:cxnSpLocks/>
          </p:cNvCxnSpPr>
          <p:nvPr/>
        </p:nvCxnSpPr>
        <p:spPr>
          <a:xfrm>
            <a:off x="7478781"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4" name="Straight Arrow Connector 33">
            <a:extLst>
              <a:ext uri="{FF2B5EF4-FFF2-40B4-BE49-F238E27FC236}">
                <a16:creationId xmlns:a16="http://schemas.microsoft.com/office/drawing/2014/main" id="{049E580C-E3B9-8DF5-2BC3-84CC5E6218A3}"/>
              </a:ext>
            </a:extLst>
          </p:cNvPr>
          <p:cNvCxnSpPr/>
          <p:nvPr/>
        </p:nvCxnSpPr>
        <p:spPr>
          <a:xfrm>
            <a:off x="7478781"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5" name="Straight Connector 34">
            <a:extLst>
              <a:ext uri="{FF2B5EF4-FFF2-40B4-BE49-F238E27FC236}">
                <a16:creationId xmlns:a16="http://schemas.microsoft.com/office/drawing/2014/main" id="{47891238-2799-0E61-D4B2-AA51CF7F359A}"/>
              </a:ext>
            </a:extLst>
          </p:cNvPr>
          <p:cNvCxnSpPr>
            <a:cxnSpLocks/>
          </p:cNvCxnSpPr>
          <p:nvPr/>
        </p:nvCxnSpPr>
        <p:spPr>
          <a:xfrm>
            <a:off x="9644805"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6" name="Straight Arrow Connector 35">
            <a:extLst>
              <a:ext uri="{FF2B5EF4-FFF2-40B4-BE49-F238E27FC236}">
                <a16:creationId xmlns:a16="http://schemas.microsoft.com/office/drawing/2014/main" id="{D3E3BF85-3DE4-6D85-5D55-3A883820EF23}"/>
              </a:ext>
            </a:extLst>
          </p:cNvPr>
          <p:cNvCxnSpPr/>
          <p:nvPr/>
        </p:nvCxnSpPr>
        <p:spPr>
          <a:xfrm>
            <a:off x="9644805"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8E12FD0-1A22-1259-B4B9-39C68DA88D79}"/>
                  </a:ext>
                </a:extLst>
              </p:cNvPr>
              <p:cNvSpPr/>
              <p:nvPr/>
            </p:nvSpPr>
            <p:spPr>
              <a:xfrm>
                <a:off x="4191001" y="5402094"/>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accent1">
                        <a:alpha val="22000"/>
                      </a:schemeClr>
                    </a:solidFill>
                    <a:effectLst>
                      <a:glow rad="127000">
                        <a:schemeClr val="accent1">
                          <a:alpha val="14000"/>
                        </a:schemeClr>
                      </a:glow>
                    </a:effectLst>
                  </a:rPr>
                  <a:t>Population Mean, sample size is large or </a:t>
                </a:r>
                <a14:m>
                  <m:oMath xmlns:m="http://schemas.openxmlformats.org/officeDocument/2006/math">
                    <m:r>
                      <a:rPr lang="en-US" altLang="en-US" sz="1600">
                        <a:solidFill>
                          <a:schemeClr val="accent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accent1">
                        <a:alpha val="22000"/>
                      </a:schemeClr>
                    </a:solidFill>
                    <a:effectLst>
                      <a:glow rad="127000">
                        <a:schemeClr val="accent1">
                          <a:alpha val="14000"/>
                        </a:schemeClr>
                      </a:glow>
                    </a:effectLst>
                  </a:rPr>
                  <a:t> is known</a:t>
                </a:r>
              </a:p>
            </p:txBody>
          </p:sp>
        </mc:Choice>
        <mc:Fallback xmlns="">
          <p:sp>
            <p:nvSpPr>
              <p:cNvPr id="38" name="Rectangle 37">
                <a:extLst>
                  <a:ext uri="{FF2B5EF4-FFF2-40B4-BE49-F238E27FC236}">
                    <a16:creationId xmlns:a16="http://schemas.microsoft.com/office/drawing/2014/main" id="{88E12FD0-1A22-1259-B4B9-39C68DA88D79}"/>
                  </a:ext>
                </a:extLst>
              </p:cNvPr>
              <p:cNvSpPr>
                <a:spLocks noRot="1" noChangeAspect="1" noMove="1" noResize="1" noEditPoints="1" noAdjustHandles="1" noChangeArrowheads="1" noChangeShapeType="1" noTextEdit="1"/>
              </p:cNvSpPr>
              <p:nvPr/>
            </p:nvSpPr>
            <p:spPr>
              <a:xfrm>
                <a:off x="4191001" y="5402094"/>
                <a:ext cx="1997075" cy="838199"/>
              </a:xfrm>
              <a:prstGeom prst="rect">
                <a:avLst/>
              </a:prstGeom>
              <a:blipFill>
                <a:blip r:embed="rId3"/>
                <a:stretch>
                  <a:fillRect/>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0FCA9C4-85CD-7C1E-2141-F871245CA989}"/>
                  </a:ext>
                </a:extLst>
              </p:cNvPr>
              <p:cNvSpPr/>
              <p:nvPr/>
            </p:nvSpPr>
            <p:spPr>
              <a:xfrm>
                <a:off x="6324601" y="5410202"/>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accent1">
                        <a:alpha val="22000"/>
                      </a:schemeClr>
                    </a:solidFill>
                    <a:effectLst>
                      <a:glow rad="127000">
                        <a:schemeClr val="accent1">
                          <a:alpha val="14000"/>
                        </a:schemeClr>
                      </a:glow>
                    </a:effectLst>
                  </a:rPr>
                  <a:t>Population Mean, sample size is small and </a:t>
                </a:r>
                <a14:m>
                  <m:oMath xmlns:m="http://schemas.openxmlformats.org/officeDocument/2006/math">
                    <m:r>
                      <a:rPr lang="en-US" altLang="en-US" sz="1600" b="1" i="1">
                        <a:solidFill>
                          <a:schemeClr val="accent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accent1">
                        <a:alpha val="22000"/>
                      </a:schemeClr>
                    </a:solidFill>
                    <a:effectLst>
                      <a:glow rad="127000">
                        <a:schemeClr val="accent1">
                          <a:alpha val="14000"/>
                        </a:schemeClr>
                      </a:glow>
                    </a:effectLst>
                  </a:rPr>
                  <a:t> is unknown</a:t>
                </a:r>
              </a:p>
            </p:txBody>
          </p:sp>
        </mc:Choice>
        <mc:Fallback xmlns="">
          <p:sp>
            <p:nvSpPr>
              <p:cNvPr id="39" name="Rectangle 38">
                <a:extLst>
                  <a:ext uri="{FF2B5EF4-FFF2-40B4-BE49-F238E27FC236}">
                    <a16:creationId xmlns:a16="http://schemas.microsoft.com/office/drawing/2014/main" id="{60FCA9C4-85CD-7C1E-2141-F871245CA989}"/>
                  </a:ext>
                </a:extLst>
              </p:cNvPr>
              <p:cNvSpPr>
                <a:spLocks noRot="1" noChangeAspect="1" noMove="1" noResize="1" noEditPoints="1" noAdjustHandles="1" noChangeArrowheads="1" noChangeShapeType="1" noTextEdit="1"/>
              </p:cNvSpPr>
              <p:nvPr/>
            </p:nvSpPr>
            <p:spPr>
              <a:xfrm>
                <a:off x="6324601" y="5410202"/>
                <a:ext cx="1997075" cy="838199"/>
              </a:xfrm>
              <a:prstGeom prst="rect">
                <a:avLst/>
              </a:prstGeom>
              <a:blipFill>
                <a:blip r:embed="rId4"/>
                <a:stretch>
                  <a:fillRect r="-270"/>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5D74368-91B8-EF63-36DE-41FDC498C9B4}"/>
              </a:ext>
            </a:extLst>
          </p:cNvPr>
          <p:cNvSpPr/>
          <p:nvPr/>
        </p:nvSpPr>
        <p:spPr>
          <a:xfrm>
            <a:off x="8458206" y="5410201"/>
            <a:ext cx="2149470"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Population Proportion sample size is large</a:t>
            </a:r>
          </a:p>
        </p:txBody>
      </p:sp>
    </p:spTree>
    <p:extLst>
      <p:ext uri="{BB962C8B-B14F-4D97-AF65-F5344CB8AC3E}">
        <p14:creationId xmlns:p14="http://schemas.microsoft.com/office/powerpoint/2010/main" val="378222165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23" y="578118"/>
            <a:ext cx="11401213" cy="1217447"/>
          </a:xfrm>
        </p:spPr>
        <p:txBody>
          <a:bodyPr/>
          <a:lstStyle/>
          <a:p>
            <a:r>
              <a:rPr lang="en-US" sz="3500" dirty="0"/>
              <a:t>Interval Estimate of a Population Proportion (1 of 5)</a:t>
            </a:r>
            <a:endParaRPr lang="en-IN" sz="3500" dirty="0"/>
          </a:p>
        </p:txBody>
      </p:sp>
      <p:sp>
        <p:nvSpPr>
          <p:cNvPr id="3" name="Content Placeholder 2"/>
          <p:cNvSpPr>
            <a:spLocks noGrp="1"/>
          </p:cNvSpPr>
          <p:nvPr>
            <p:ph sz="half" idx="1"/>
          </p:nvPr>
        </p:nvSpPr>
        <p:spPr>
          <a:xfrm>
            <a:off x="480782" y="1974599"/>
            <a:ext cx="11237976" cy="582295"/>
          </a:xfrm>
        </p:spPr>
        <p:txBody>
          <a:bodyPr/>
          <a:lstStyle/>
          <a:p>
            <a:pPr marL="0" indent="0">
              <a:spcBef>
                <a:spcPts val="600"/>
              </a:spcBef>
              <a:spcAft>
                <a:spcPts val="1200"/>
              </a:spcAft>
              <a:buNone/>
            </a:pPr>
            <a:r>
              <a:rPr lang="en-US" dirty="0"/>
              <a:t>The general form of an interval estimate of a population proportion is:           </a:t>
            </a:r>
          </a:p>
          <a:p>
            <a:pPr marL="0" indent="0">
              <a:spcBef>
                <a:spcPts val="600"/>
              </a:spcBef>
              <a:spcAft>
                <a:spcPts val="1200"/>
              </a:spcAft>
              <a:buNone/>
            </a:pPr>
            <a:endParaRPr lang="en-US" dirty="0"/>
          </a:p>
          <a:p>
            <a:pPr marL="0" indent="0">
              <a:spcBef>
                <a:spcPts val="600"/>
              </a:spcBef>
              <a:spcAft>
                <a:spcPts val="1200"/>
              </a:spcAft>
              <a:buNone/>
            </a:pPr>
            <a:endParaRPr lang="en-US" dirty="0"/>
          </a:p>
        </p:txBody>
      </p:sp>
      <p:graphicFrame>
        <p:nvGraphicFramePr>
          <p:cNvPr id="6" name="Object 3" descr="Begin equation. p overbar plus or minus Margin of error. End equation.">
            <a:extLst>
              <a:ext uri="{FF2B5EF4-FFF2-40B4-BE49-F238E27FC236}">
                <a16:creationId xmlns:a16="http://schemas.microsoft.com/office/drawing/2014/main" id="{61F62A65-678F-4945-90F9-6E002B1CD822}"/>
              </a:ext>
            </a:extLst>
          </p:cNvPr>
          <p:cNvGraphicFramePr>
            <a:graphicFrameLocks noGrp="1" noChangeAspect="1"/>
          </p:cNvGraphicFramePr>
          <p:nvPr>
            <p:ph sz="half" idx="2"/>
            <p:extLst>
              <p:ext uri="{D42A27DB-BD31-4B8C-83A1-F6EECF244321}">
                <p14:modId xmlns:p14="http://schemas.microsoft.com/office/powerpoint/2010/main" val="3205719252"/>
              </p:ext>
            </p:extLst>
          </p:nvPr>
        </p:nvGraphicFramePr>
        <p:xfrm>
          <a:off x="4423635" y="2659625"/>
          <a:ext cx="3211605" cy="453809"/>
        </p:xfrm>
        <a:graphic>
          <a:graphicData uri="http://schemas.openxmlformats.org/presentationml/2006/ole">
            <mc:AlternateContent xmlns:mc="http://schemas.openxmlformats.org/markup-compatibility/2006">
              <mc:Choice xmlns:v="urn:schemas-microsoft-com:vml" Requires="v">
                <p:oleObj name="Equation" r:id="rId2" imgW="2514600" imgH="355320" progId="Equation.DSMT4">
                  <p:embed/>
                </p:oleObj>
              </mc:Choice>
              <mc:Fallback>
                <p:oleObj name="Equation" r:id="rId2" imgW="2514600" imgH="355320" progId="Equation.DSMT4">
                  <p:embed/>
                  <p:pic>
                    <p:nvPicPr>
                      <p:cNvPr id="6" name="Object 3" descr="Begin equation. p overbar plus or minus Margin of error. End equation.">
                        <a:extLst>
                          <a:ext uri="{FF2B5EF4-FFF2-40B4-BE49-F238E27FC236}">
                            <a16:creationId xmlns:a16="http://schemas.microsoft.com/office/drawing/2014/main" id="{61F62A65-678F-4945-90F9-6E002B1CD822}"/>
                          </a:ext>
                        </a:extLst>
                      </p:cNvPr>
                      <p:cNvPicPr/>
                      <p:nvPr/>
                    </p:nvPicPr>
                    <p:blipFill>
                      <a:blip r:embed="rId3"/>
                      <a:stretch>
                        <a:fillRect/>
                      </a:stretch>
                    </p:blipFill>
                    <p:spPr>
                      <a:xfrm>
                        <a:off x="4423635" y="2659625"/>
                        <a:ext cx="3211605" cy="45380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CEF9016-E4A1-406B-A44B-CFE13FBF9533}"/>
                  </a:ext>
                </a:extLst>
              </p:cNvPr>
              <p:cNvSpPr txBox="1">
                <a:spLocks/>
              </p:cNvSpPr>
              <p:nvPr/>
            </p:nvSpPr>
            <p:spPr>
              <a:xfrm>
                <a:off x="1538223" y="3901191"/>
                <a:ext cx="9115214" cy="195096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Arial" panose="020B0604020202020204" pitchFamily="34" charset="0"/>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r>
                  <a:rPr lang="en-IN" sz="2200" dirty="0"/>
                  <a:t>The sampling distribution of </a:t>
                </a:r>
                <a14:m>
                  <m:oMath xmlns:m="http://schemas.openxmlformats.org/officeDocument/2006/math">
                    <m:acc>
                      <m:accPr>
                        <m:chr m:val="̅"/>
                        <m:ctrlPr>
                          <a:rPr lang="en-IN" sz="2200" i="1" smtClean="0">
                            <a:latin typeface="Cambria Math" panose="02040503050406030204" pitchFamily="18" charset="0"/>
                          </a:rPr>
                        </m:ctrlPr>
                      </m:accPr>
                      <m:e>
                        <m:r>
                          <a:rPr lang="en-US" sz="2200" i="1" smtClean="0">
                            <a:latin typeface="Cambria Math" panose="02040503050406030204" pitchFamily="18" charset="0"/>
                          </a:rPr>
                          <m:t>𝑝</m:t>
                        </m:r>
                      </m:e>
                    </m:acc>
                  </m:oMath>
                </a14:m>
                <a:r>
                  <a:rPr lang="en-US" sz="2200" dirty="0"/>
                  <a:t> plays a key role in computing the margin of error for this interval estimate.</a:t>
                </a:r>
              </a:p>
              <a:p>
                <a:pPr marL="342900" indent="-342900" fontAlgn="auto"/>
                <a:r>
                  <a:rPr lang="en-IN" sz="2200" dirty="0"/>
                  <a:t>The sampling distribution of </a:t>
                </a:r>
                <a14:m>
                  <m:oMath xmlns:m="http://schemas.openxmlformats.org/officeDocument/2006/math">
                    <m:acc>
                      <m:accPr>
                        <m:chr m:val="̅"/>
                        <m:ctrlPr>
                          <a:rPr lang="en-IN" sz="2200" i="1" smtClean="0">
                            <a:latin typeface="Cambria Math" panose="02040503050406030204" pitchFamily="18" charset="0"/>
                          </a:rPr>
                        </m:ctrlPr>
                      </m:accPr>
                      <m:e>
                        <m:r>
                          <a:rPr lang="en-US" sz="2200" i="1" smtClean="0">
                            <a:latin typeface="Cambria Math" panose="02040503050406030204" pitchFamily="18" charset="0"/>
                          </a:rPr>
                          <m:t>𝑝</m:t>
                        </m:r>
                      </m:e>
                    </m:acc>
                  </m:oMath>
                </a14:m>
                <a:r>
                  <a:rPr lang="en-IN" sz="2200" dirty="0"/>
                  <a:t> </a:t>
                </a:r>
                <a:r>
                  <a:rPr lang="en-US" sz="2200" dirty="0"/>
                  <a:t>can be approximated by a normal distribution </a:t>
                </a:r>
                <a:r>
                  <a:rPr lang="en-IN" sz="2200" dirty="0"/>
                  <a:t>whenever </a:t>
                </a:r>
                <a14:m>
                  <m:oMath xmlns:m="http://schemas.openxmlformats.org/officeDocument/2006/math">
                    <m:r>
                      <a:rPr lang="en-US" sz="2200" i="1" smtClean="0">
                        <a:latin typeface="Cambria Math" panose="02040503050406030204" pitchFamily="18" charset="0"/>
                      </a:rPr>
                      <m:t>𝑛𝑝</m:t>
                    </m:r>
                    <m:r>
                      <a:rPr lang="en-US" sz="2200" i="1" smtClean="0">
                        <a:latin typeface="Cambria Math" panose="02040503050406030204" pitchFamily="18" charset="0"/>
                        <a:ea typeface="Cambria Math" panose="02040503050406030204" pitchFamily="18" charset="0"/>
                      </a:rPr>
                      <m:t>≥5</m:t>
                    </m:r>
                  </m:oMath>
                </a14:m>
                <a:r>
                  <a:rPr lang="en-IN" sz="2200" dirty="0"/>
                  <a:t> and </a:t>
                </a:r>
                <a14:m>
                  <m:oMath xmlns:m="http://schemas.openxmlformats.org/officeDocument/2006/math">
                    <m:r>
                      <a:rPr lang="en-US" sz="2200" i="1" smtClean="0">
                        <a:latin typeface="Cambria Math" panose="02040503050406030204" pitchFamily="18" charset="0"/>
                      </a:rPr>
                      <m:t>𝑛</m:t>
                    </m:r>
                    <m:r>
                      <a:rPr lang="en-US" sz="2200" i="1" smtClean="0">
                        <a:latin typeface="Cambria Math" panose="02040503050406030204" pitchFamily="18" charset="0"/>
                      </a:rPr>
                      <m:t>(1−</m:t>
                    </m:r>
                    <m:r>
                      <a:rPr lang="en-US" sz="2200" i="1" smtClean="0">
                        <a:latin typeface="Cambria Math" panose="02040503050406030204" pitchFamily="18" charset="0"/>
                      </a:rPr>
                      <m:t>𝑝</m:t>
                    </m:r>
                    <m:r>
                      <a:rPr lang="en-US" sz="2200" i="1" smtClean="0">
                        <a:latin typeface="Cambria Math" panose="02040503050406030204" pitchFamily="18" charset="0"/>
                      </a:rPr>
                      <m:t>)≥5</m:t>
                    </m:r>
                  </m:oMath>
                </a14:m>
                <a:endParaRPr lang="en-IN" sz="2200" dirty="0"/>
              </a:p>
            </p:txBody>
          </p:sp>
        </mc:Choice>
        <mc:Fallback xmlns="">
          <p:sp>
            <p:nvSpPr>
              <p:cNvPr id="14" name="Content Placeholder 2">
                <a:extLst>
                  <a:ext uri="{FF2B5EF4-FFF2-40B4-BE49-F238E27FC236}">
                    <a16:creationId xmlns:a16="http://schemas.microsoft.com/office/drawing/2014/main" id="{2CEF9016-E4A1-406B-A44B-CFE13FBF9533}"/>
                  </a:ext>
                </a:extLst>
              </p:cNvPr>
              <p:cNvSpPr txBox="1">
                <a:spLocks noRot="1" noChangeAspect="1" noMove="1" noResize="1" noEditPoints="1" noAdjustHandles="1" noChangeArrowheads="1" noChangeShapeType="1" noTextEdit="1"/>
              </p:cNvSpPr>
              <p:nvPr/>
            </p:nvSpPr>
            <p:spPr>
              <a:xfrm>
                <a:off x="1538223" y="3901191"/>
                <a:ext cx="9115214" cy="1950969"/>
              </a:xfrm>
              <a:prstGeom prst="rect">
                <a:avLst/>
              </a:prstGeom>
              <a:blipFill>
                <a:blip r:embed="rId4"/>
                <a:stretch>
                  <a:fillRect l="-735" t="-1875"/>
                </a:stretch>
              </a:blipFill>
            </p:spPr>
            <p:txBody>
              <a:bodyPr/>
              <a:lstStyle/>
              <a:p>
                <a:r>
                  <a:rPr lang="en-US">
                    <a:noFill/>
                  </a:rPr>
                  <a:t> </a:t>
                </a:r>
              </a:p>
            </p:txBody>
          </p:sp>
        </mc:Fallback>
      </mc:AlternateContent>
    </p:spTree>
    <p:extLst>
      <p:ext uri="{BB962C8B-B14F-4D97-AF65-F5344CB8AC3E}">
        <p14:creationId xmlns:p14="http://schemas.microsoft.com/office/powerpoint/2010/main" val="392118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6844" y="1825625"/>
            <a:ext cx="11241914" cy="467409"/>
          </a:xfrm>
        </p:spPr>
        <p:txBody>
          <a:bodyPr/>
          <a:lstStyle/>
          <a:p>
            <a:pPr marL="457200" lvl="1" indent="0">
              <a:spcBef>
                <a:spcPts val="600"/>
              </a:spcBef>
              <a:spcAft>
                <a:spcPts val="1200"/>
              </a:spcAft>
              <a:buNone/>
            </a:pPr>
            <a:r>
              <a:rPr lang="en-US" dirty="0">
                <a:solidFill>
                  <a:srgbClr val="00385C"/>
                </a:solidFill>
                <a:cs typeface="Arial" panose="020B0604020202020204" pitchFamily="34" charset="0"/>
              </a:rPr>
              <a:t>Normal Approximation of Sampling Distribution of</a:t>
            </a:r>
            <a:endParaRPr lang="en-US" dirty="0">
              <a:solidFill>
                <a:srgbClr val="00385C"/>
              </a:solidFill>
            </a:endParaRPr>
          </a:p>
        </p:txBody>
      </p:sp>
      <p:graphicFrame>
        <p:nvGraphicFramePr>
          <p:cNvPr id="6" name="Object 3" descr="p overbar">
            <a:extLst>
              <a:ext uri="{FF2B5EF4-FFF2-40B4-BE49-F238E27FC236}">
                <a16:creationId xmlns:a16="http://schemas.microsoft.com/office/drawing/2014/main" id="{D31CAD35-DAD9-44CB-B267-4516E8CC44BB}"/>
              </a:ext>
            </a:extLst>
          </p:cNvPr>
          <p:cNvGraphicFramePr>
            <a:graphicFrameLocks noGrp="1" noChangeAspect="1"/>
          </p:cNvGraphicFramePr>
          <p:nvPr>
            <p:ph sz="half" idx="10"/>
            <p:extLst>
              <p:ext uri="{D42A27DB-BD31-4B8C-83A1-F6EECF244321}">
                <p14:modId xmlns:p14="http://schemas.microsoft.com/office/powerpoint/2010/main" val="255035245"/>
              </p:ext>
            </p:extLst>
          </p:nvPr>
        </p:nvGraphicFramePr>
        <p:xfrm>
          <a:off x="7779833" y="1899211"/>
          <a:ext cx="228600" cy="342900"/>
        </p:xfrm>
        <a:graphic>
          <a:graphicData uri="http://schemas.openxmlformats.org/presentationml/2006/ole">
            <mc:AlternateContent xmlns:mc="http://schemas.openxmlformats.org/markup-compatibility/2006">
              <mc:Choice xmlns:v="urn:schemas-microsoft-com:vml" Requires="v">
                <p:oleObj name="Equation" r:id="rId2" imgW="228600" imgH="342720" progId="Equation.DSMT4">
                  <p:embed/>
                </p:oleObj>
              </mc:Choice>
              <mc:Fallback>
                <p:oleObj name="Equation" r:id="rId2" imgW="228600" imgH="342720" progId="Equation.DSMT4">
                  <p:embed/>
                  <p:pic>
                    <p:nvPicPr>
                      <p:cNvPr id="6" name="Object 3" descr="p overbar">
                        <a:extLst>
                          <a:ext uri="{FF2B5EF4-FFF2-40B4-BE49-F238E27FC236}">
                            <a16:creationId xmlns:a16="http://schemas.microsoft.com/office/drawing/2014/main" id="{D31CAD35-DAD9-44CB-B267-4516E8CC44BB}"/>
                          </a:ext>
                        </a:extLst>
                      </p:cNvPr>
                      <p:cNvPicPr/>
                      <p:nvPr/>
                    </p:nvPicPr>
                    <p:blipFill>
                      <a:blip r:embed="rId3"/>
                      <a:stretch>
                        <a:fillRect/>
                      </a:stretch>
                    </p:blipFill>
                    <p:spPr>
                      <a:xfrm>
                        <a:off x="7779833" y="1899211"/>
                        <a:ext cx="228600" cy="342900"/>
                      </a:xfrm>
                      <a:prstGeom prst="rect">
                        <a:avLst/>
                      </a:prstGeom>
                    </p:spPr>
                  </p:pic>
                </p:oleObj>
              </mc:Fallback>
            </mc:AlternateContent>
          </a:graphicData>
        </a:graphic>
      </p:graphicFrame>
      <p:pic>
        <p:nvPicPr>
          <p:cNvPr id="5" name="Content Placeholder 4" descr="A sampling distribution is plotted over p bar with mean equals p and sigma subscript p bar equals square root of p times 1 minus p over n. The region between z subscript alpha over 2 times sigma subscript p bar minus p and p minus z subscript alpha over 2 times sigma subscript p bar is marked. The remaining portions of the distribution near the tails are alpha over 2. ">
            <a:extLst>
              <a:ext uri="{FF2B5EF4-FFF2-40B4-BE49-F238E27FC236}">
                <a16:creationId xmlns:a16="http://schemas.microsoft.com/office/drawing/2014/main" id="{6C6B6CEB-0ACA-4AF3-B5F7-F0301F0B9D4E}"/>
              </a:ext>
            </a:extLst>
          </p:cNvPr>
          <p:cNvPicPr>
            <a:picLocks noGrp="1" noChangeAspect="1"/>
          </p:cNvPicPr>
          <p:nvPr>
            <p:ph sz="half" idx="2"/>
          </p:nvPr>
        </p:nvPicPr>
        <p:blipFill>
          <a:blip r:embed="rId4"/>
          <a:stretch>
            <a:fillRect/>
          </a:stretch>
        </p:blipFill>
        <p:spPr>
          <a:xfrm>
            <a:off x="2855254" y="2480708"/>
            <a:ext cx="6481492" cy="3840480"/>
          </a:xfrm>
          <a:prstGeom prst="rect">
            <a:avLst/>
          </a:prstGeom>
        </p:spPr>
      </p:pic>
      <p:sp>
        <p:nvSpPr>
          <p:cNvPr id="8" name="Title 1">
            <a:extLst>
              <a:ext uri="{FF2B5EF4-FFF2-40B4-BE49-F238E27FC236}">
                <a16:creationId xmlns:a16="http://schemas.microsoft.com/office/drawing/2014/main" id="{C8A0811C-1B80-5414-7B02-996348504C32}"/>
              </a:ext>
            </a:extLst>
          </p:cNvPr>
          <p:cNvSpPr>
            <a:spLocks noGrp="1"/>
          </p:cNvSpPr>
          <p:nvPr>
            <p:ph type="title"/>
          </p:nvPr>
        </p:nvSpPr>
        <p:spPr>
          <a:xfrm>
            <a:off x="395223" y="578118"/>
            <a:ext cx="11401213" cy="1217447"/>
          </a:xfrm>
        </p:spPr>
        <p:txBody>
          <a:bodyPr/>
          <a:lstStyle/>
          <a:p>
            <a:r>
              <a:rPr lang="en-US" sz="3500" dirty="0"/>
              <a:t>Interval Estimate of a Population Proportion (2 of 5)</a:t>
            </a:r>
            <a:endParaRPr lang="en-IN" sz="3500" dirty="0"/>
          </a:p>
        </p:txBody>
      </p:sp>
    </p:spTree>
    <p:extLst>
      <p:ext uri="{BB962C8B-B14F-4D97-AF65-F5344CB8AC3E}">
        <p14:creationId xmlns:p14="http://schemas.microsoft.com/office/powerpoint/2010/main" val="404727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2"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1927A69E-FFB2-4EAA-8A80-4B583855BA57}"/>
              </a:ext>
            </a:extLst>
          </p:cNvPr>
          <p:cNvGraphicFramePr>
            <a:graphicFrameLocks noGrp="1" noChangeAspect="1"/>
          </p:cNvGraphicFramePr>
          <p:nvPr>
            <p:ph idx="1"/>
            <p:extLst>
              <p:ext uri="{D42A27DB-BD31-4B8C-83A1-F6EECF244321}">
                <p14:modId xmlns:p14="http://schemas.microsoft.com/office/powerpoint/2010/main" val="3490984842"/>
              </p:ext>
            </p:extLst>
          </p:nvPr>
        </p:nvGraphicFramePr>
        <p:xfrm>
          <a:off x="4934100" y="2244215"/>
          <a:ext cx="2323800" cy="876240"/>
        </p:xfrm>
        <a:graphic>
          <a:graphicData uri="http://schemas.openxmlformats.org/presentationml/2006/ole">
            <mc:AlternateContent xmlns:mc="http://schemas.openxmlformats.org/markup-compatibility/2006">
              <mc:Choice xmlns:v="urn:schemas-microsoft-com:vml" Requires="v">
                <p:oleObj name="Equation" r:id="rId2" imgW="2323800" imgH="876240" progId="Equation.DSMT4">
                  <p:embed/>
                </p:oleObj>
              </mc:Choice>
              <mc:Fallback>
                <p:oleObj name="Equation" r:id="rId2" imgW="2323800" imgH="876240" progId="Equation.DSMT4">
                  <p:embed/>
                  <p:pic>
                    <p:nvPicPr>
                      <p:cNvPr id="9" name="Object 2"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1927A69E-FFB2-4EAA-8A80-4B583855BA57}"/>
                          </a:ext>
                        </a:extLst>
                      </p:cNvPr>
                      <p:cNvPicPr/>
                      <p:nvPr/>
                    </p:nvPicPr>
                    <p:blipFill>
                      <a:blip r:embed="rId3"/>
                      <a:stretch>
                        <a:fillRect/>
                      </a:stretch>
                    </p:blipFill>
                    <p:spPr>
                      <a:xfrm>
                        <a:off x="4934100" y="2244215"/>
                        <a:ext cx="2323800" cy="876240"/>
                      </a:xfrm>
                      <a:prstGeom prst="rect">
                        <a:avLst/>
                      </a:prstGeom>
                    </p:spPr>
                  </p:pic>
                </p:oleObj>
              </mc:Fallback>
            </mc:AlternateContent>
          </a:graphicData>
        </a:graphic>
      </p:graphicFrame>
      <p:graphicFrame>
        <p:nvGraphicFramePr>
          <p:cNvPr id="17" name="Object 3" descr="where 1 minus alpha">
            <a:extLst>
              <a:ext uri="{FF2B5EF4-FFF2-40B4-BE49-F238E27FC236}">
                <a16:creationId xmlns:a16="http://schemas.microsoft.com/office/drawing/2014/main" id="{9C0E890E-E701-4F76-B688-64D5AF44DD08}"/>
              </a:ext>
            </a:extLst>
          </p:cNvPr>
          <p:cNvGraphicFramePr>
            <a:graphicFrameLocks noGrp="1" noChangeAspect="1"/>
          </p:cNvGraphicFramePr>
          <p:nvPr>
            <p:ph idx="11"/>
            <p:extLst>
              <p:ext uri="{D42A27DB-BD31-4B8C-83A1-F6EECF244321}">
                <p14:modId xmlns:p14="http://schemas.microsoft.com/office/powerpoint/2010/main" val="2927111015"/>
              </p:ext>
            </p:extLst>
          </p:nvPr>
        </p:nvGraphicFramePr>
        <p:xfrm>
          <a:off x="613271" y="3722908"/>
          <a:ext cx="1676400" cy="292100"/>
        </p:xfrm>
        <a:graphic>
          <a:graphicData uri="http://schemas.openxmlformats.org/presentationml/2006/ole">
            <mc:AlternateContent xmlns:mc="http://schemas.openxmlformats.org/markup-compatibility/2006">
              <mc:Choice xmlns:v="urn:schemas-microsoft-com:vml" Requires="v">
                <p:oleObj name="Equation" r:id="rId4" imgW="1676160" imgH="291960" progId="Equation.DSMT4">
                  <p:embed/>
                </p:oleObj>
              </mc:Choice>
              <mc:Fallback>
                <p:oleObj name="Equation" r:id="rId4" imgW="1676160" imgH="291960" progId="Equation.DSMT4">
                  <p:embed/>
                  <p:pic>
                    <p:nvPicPr>
                      <p:cNvPr id="17" name="Object 3" descr="where 1 minus alpha">
                        <a:extLst>
                          <a:ext uri="{FF2B5EF4-FFF2-40B4-BE49-F238E27FC236}">
                            <a16:creationId xmlns:a16="http://schemas.microsoft.com/office/drawing/2014/main" id="{9C0E890E-E701-4F76-B688-64D5AF44DD08}"/>
                          </a:ext>
                        </a:extLst>
                      </p:cNvPr>
                      <p:cNvPicPr/>
                      <p:nvPr/>
                    </p:nvPicPr>
                    <p:blipFill>
                      <a:blip r:embed="rId5"/>
                      <a:stretch>
                        <a:fillRect/>
                      </a:stretch>
                    </p:blipFill>
                    <p:spPr>
                      <a:xfrm>
                        <a:off x="613271" y="3722908"/>
                        <a:ext cx="1676400" cy="292100"/>
                      </a:xfrm>
                      <a:prstGeom prst="rect">
                        <a:avLst/>
                      </a:prstGeom>
                    </p:spPr>
                  </p:pic>
                </p:oleObj>
              </mc:Fallback>
            </mc:AlternateContent>
          </a:graphicData>
        </a:graphic>
      </p:graphicFrame>
      <p:sp>
        <p:nvSpPr>
          <p:cNvPr id="10" name="Content Placeholder 4">
            <a:extLst>
              <a:ext uri="{FF2B5EF4-FFF2-40B4-BE49-F238E27FC236}">
                <a16:creationId xmlns:a16="http://schemas.microsoft.com/office/drawing/2014/main" id="{EA8B169D-ADCF-4C9F-8345-A32C7E4B7531}"/>
              </a:ext>
            </a:extLst>
          </p:cNvPr>
          <p:cNvSpPr>
            <a:spLocks noGrp="1"/>
          </p:cNvSpPr>
          <p:nvPr>
            <p:ph idx="13"/>
          </p:nvPr>
        </p:nvSpPr>
        <p:spPr>
          <a:xfrm>
            <a:off x="2385843" y="3658285"/>
            <a:ext cx="4661581" cy="421347"/>
          </a:xfrm>
        </p:spPr>
        <p:txBody>
          <a:bodyPr/>
          <a:lstStyle/>
          <a:p>
            <a:pPr algn="l"/>
            <a:r>
              <a:rPr lang="en-IN" dirty="0"/>
              <a:t>is the confidence coefficient,</a:t>
            </a:r>
          </a:p>
        </p:txBody>
      </p:sp>
      <p:graphicFrame>
        <p:nvGraphicFramePr>
          <p:cNvPr id="18" name="Object 5" descr="z subscript alpha divided by 2 baseline">
            <a:extLst>
              <a:ext uri="{FF2B5EF4-FFF2-40B4-BE49-F238E27FC236}">
                <a16:creationId xmlns:a16="http://schemas.microsoft.com/office/drawing/2014/main" id="{F262A475-309E-4E34-8353-F3DC7DCF5978}"/>
              </a:ext>
            </a:extLst>
          </p:cNvPr>
          <p:cNvGraphicFramePr>
            <a:graphicFrameLocks noGrp="1" noChangeAspect="1"/>
          </p:cNvGraphicFramePr>
          <p:nvPr>
            <p:ph idx="10"/>
            <p:extLst>
              <p:ext uri="{D42A27DB-BD31-4B8C-83A1-F6EECF244321}">
                <p14:modId xmlns:p14="http://schemas.microsoft.com/office/powerpoint/2010/main" val="3597362570"/>
              </p:ext>
            </p:extLst>
          </p:nvPr>
        </p:nvGraphicFramePr>
        <p:xfrm>
          <a:off x="1554112" y="4260490"/>
          <a:ext cx="469800" cy="419040"/>
        </p:xfrm>
        <a:graphic>
          <a:graphicData uri="http://schemas.openxmlformats.org/presentationml/2006/ole">
            <mc:AlternateContent xmlns:mc="http://schemas.openxmlformats.org/markup-compatibility/2006">
              <mc:Choice xmlns:v="urn:schemas-microsoft-com:vml" Requires="v">
                <p:oleObj name="Equation" r:id="rId6" imgW="469800" imgH="419040" progId="Equation.DSMT4">
                  <p:embed/>
                </p:oleObj>
              </mc:Choice>
              <mc:Fallback>
                <p:oleObj name="Equation" r:id="rId6" imgW="469800" imgH="419040" progId="Equation.DSMT4">
                  <p:embed/>
                  <p:pic>
                    <p:nvPicPr>
                      <p:cNvPr id="18" name="Object 5" descr="z subscript alpha divided by 2 baseline">
                        <a:extLst>
                          <a:ext uri="{FF2B5EF4-FFF2-40B4-BE49-F238E27FC236}">
                            <a16:creationId xmlns:a16="http://schemas.microsoft.com/office/drawing/2014/main" id="{F262A475-309E-4E34-8353-F3DC7DCF5978}"/>
                          </a:ext>
                        </a:extLst>
                      </p:cNvPr>
                      <p:cNvPicPr/>
                      <p:nvPr/>
                    </p:nvPicPr>
                    <p:blipFill>
                      <a:blip r:embed="rId7"/>
                      <a:stretch>
                        <a:fillRect/>
                      </a:stretch>
                    </p:blipFill>
                    <p:spPr>
                      <a:xfrm>
                        <a:off x="1554112" y="4260490"/>
                        <a:ext cx="469800" cy="419040"/>
                      </a:xfrm>
                      <a:prstGeom prst="rect">
                        <a:avLst/>
                      </a:prstGeom>
                    </p:spPr>
                  </p:pic>
                </p:oleObj>
              </mc:Fallback>
            </mc:AlternateContent>
          </a:graphicData>
        </a:graphic>
      </p:graphicFrame>
      <p:sp>
        <p:nvSpPr>
          <p:cNvPr id="12" name="Content Placeholder 6">
            <a:extLst>
              <a:ext uri="{FF2B5EF4-FFF2-40B4-BE49-F238E27FC236}">
                <a16:creationId xmlns:a16="http://schemas.microsoft.com/office/drawing/2014/main" id="{9FAA52EE-2B6E-4D2B-9FE0-63F2365633A4}"/>
              </a:ext>
            </a:extLst>
          </p:cNvPr>
          <p:cNvSpPr>
            <a:spLocks noGrp="1"/>
          </p:cNvSpPr>
          <p:nvPr>
            <p:ph idx="15"/>
          </p:nvPr>
        </p:nvSpPr>
        <p:spPr>
          <a:xfrm>
            <a:off x="2177127" y="4221087"/>
            <a:ext cx="4828093" cy="458443"/>
          </a:xfrm>
        </p:spPr>
        <p:txBody>
          <a:bodyPr/>
          <a:lstStyle/>
          <a:p>
            <a:pPr algn="l"/>
            <a:r>
              <a:rPr lang="en-US" dirty="0"/>
              <a:t>is the </a:t>
            </a:r>
            <a:r>
              <a:rPr lang="en-US" i="1" dirty="0"/>
              <a:t>z</a:t>
            </a:r>
            <a:r>
              <a:rPr lang="en-US" dirty="0"/>
              <a:t> value providing an area of </a:t>
            </a:r>
            <a:endParaRPr lang="en-IN" dirty="0"/>
          </a:p>
        </p:txBody>
      </p:sp>
      <p:graphicFrame>
        <p:nvGraphicFramePr>
          <p:cNvPr id="19" name="Object 7" descr="alpha divided by 2">
            <a:extLst>
              <a:ext uri="{FF2B5EF4-FFF2-40B4-BE49-F238E27FC236}">
                <a16:creationId xmlns:a16="http://schemas.microsoft.com/office/drawing/2014/main" id="{B3FB5679-9121-435E-91BD-9A3941C2A667}"/>
              </a:ext>
            </a:extLst>
          </p:cNvPr>
          <p:cNvGraphicFramePr>
            <a:graphicFrameLocks noGrp="1" noChangeAspect="1"/>
          </p:cNvGraphicFramePr>
          <p:nvPr>
            <p:ph idx="17"/>
            <p:extLst>
              <p:ext uri="{D42A27DB-BD31-4B8C-83A1-F6EECF244321}">
                <p14:modId xmlns:p14="http://schemas.microsoft.com/office/powerpoint/2010/main" val="1402421613"/>
              </p:ext>
            </p:extLst>
          </p:nvPr>
        </p:nvGraphicFramePr>
        <p:xfrm>
          <a:off x="6957145" y="4288829"/>
          <a:ext cx="520560" cy="368280"/>
        </p:xfrm>
        <a:graphic>
          <a:graphicData uri="http://schemas.openxmlformats.org/presentationml/2006/ole">
            <mc:AlternateContent xmlns:mc="http://schemas.openxmlformats.org/markup-compatibility/2006">
              <mc:Choice xmlns:v="urn:schemas-microsoft-com:vml" Requires="v">
                <p:oleObj name="Equation" r:id="rId8" imgW="520560" imgH="368280" progId="Equation.DSMT4">
                  <p:embed/>
                </p:oleObj>
              </mc:Choice>
              <mc:Fallback>
                <p:oleObj name="Equation" r:id="rId8" imgW="520560" imgH="368280" progId="Equation.DSMT4">
                  <p:embed/>
                  <p:pic>
                    <p:nvPicPr>
                      <p:cNvPr id="19" name="Object 7" descr="alpha divided by 2">
                        <a:extLst>
                          <a:ext uri="{FF2B5EF4-FFF2-40B4-BE49-F238E27FC236}">
                            <a16:creationId xmlns:a16="http://schemas.microsoft.com/office/drawing/2014/main" id="{B3FB5679-9121-435E-91BD-9A3941C2A667}"/>
                          </a:ext>
                        </a:extLst>
                      </p:cNvPr>
                      <p:cNvPicPr/>
                      <p:nvPr/>
                    </p:nvPicPr>
                    <p:blipFill>
                      <a:blip r:embed="rId9"/>
                      <a:stretch>
                        <a:fillRect/>
                      </a:stretch>
                    </p:blipFill>
                    <p:spPr>
                      <a:xfrm>
                        <a:off x="6957145" y="4288829"/>
                        <a:ext cx="520560" cy="36828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902ACB8-308D-4A2F-8E46-ADAED64F8079}"/>
              </a:ext>
            </a:extLst>
          </p:cNvPr>
          <p:cNvSpPr>
            <a:spLocks noGrp="1"/>
          </p:cNvSpPr>
          <p:nvPr>
            <p:ph idx="12"/>
          </p:nvPr>
        </p:nvSpPr>
        <p:spPr>
          <a:xfrm>
            <a:off x="7589667" y="4218286"/>
            <a:ext cx="3405840" cy="458443"/>
          </a:xfrm>
        </p:spPr>
        <p:txBody>
          <a:bodyPr/>
          <a:lstStyle/>
          <a:p>
            <a:pPr algn="l"/>
            <a:r>
              <a:rPr lang="en-US" dirty="0"/>
              <a:t>in the upper tail of the</a:t>
            </a:r>
            <a:endParaRPr lang="en-IN" dirty="0"/>
          </a:p>
        </p:txBody>
      </p:sp>
      <p:sp>
        <p:nvSpPr>
          <p:cNvPr id="11" name="Content Placeholder 8">
            <a:extLst>
              <a:ext uri="{FF2B5EF4-FFF2-40B4-BE49-F238E27FC236}">
                <a16:creationId xmlns:a16="http://schemas.microsoft.com/office/drawing/2014/main" id="{214203DD-E722-4117-879A-2C470750A3CC}"/>
              </a:ext>
            </a:extLst>
          </p:cNvPr>
          <p:cNvSpPr>
            <a:spLocks noGrp="1"/>
          </p:cNvSpPr>
          <p:nvPr>
            <p:ph idx="14"/>
          </p:nvPr>
        </p:nvSpPr>
        <p:spPr>
          <a:xfrm>
            <a:off x="556359" y="4815269"/>
            <a:ext cx="9497151" cy="419040"/>
          </a:xfrm>
        </p:spPr>
        <p:txBody>
          <a:bodyPr/>
          <a:lstStyle/>
          <a:p>
            <a:r>
              <a:rPr lang="en-US" dirty="0"/>
              <a:t>standard normal probability distribution, and</a:t>
            </a:r>
          </a:p>
        </p:txBody>
      </p:sp>
      <p:graphicFrame>
        <p:nvGraphicFramePr>
          <p:cNvPr id="20" name="Object 9" descr="p overbar">
            <a:extLst>
              <a:ext uri="{FF2B5EF4-FFF2-40B4-BE49-F238E27FC236}">
                <a16:creationId xmlns:a16="http://schemas.microsoft.com/office/drawing/2014/main" id="{8EEB1305-105C-4D14-93BA-A52CA8DF0A96}"/>
              </a:ext>
            </a:extLst>
          </p:cNvPr>
          <p:cNvGraphicFramePr>
            <a:graphicFrameLocks noGrp="1" noChangeAspect="1"/>
          </p:cNvGraphicFramePr>
          <p:nvPr>
            <p:ph idx="16"/>
            <p:extLst>
              <p:ext uri="{D42A27DB-BD31-4B8C-83A1-F6EECF244321}">
                <p14:modId xmlns:p14="http://schemas.microsoft.com/office/powerpoint/2010/main" val="3298638413"/>
              </p:ext>
            </p:extLst>
          </p:nvPr>
        </p:nvGraphicFramePr>
        <p:xfrm>
          <a:off x="1795312" y="5467387"/>
          <a:ext cx="228600" cy="342720"/>
        </p:xfrm>
        <a:graphic>
          <a:graphicData uri="http://schemas.openxmlformats.org/presentationml/2006/ole">
            <mc:AlternateContent xmlns:mc="http://schemas.openxmlformats.org/markup-compatibility/2006">
              <mc:Choice xmlns:v="urn:schemas-microsoft-com:vml" Requires="v">
                <p:oleObj name="Equation" r:id="rId10" imgW="228600" imgH="342720" progId="Equation.DSMT4">
                  <p:embed/>
                </p:oleObj>
              </mc:Choice>
              <mc:Fallback>
                <p:oleObj name="Equation" r:id="rId10" imgW="228600" imgH="342720" progId="Equation.DSMT4">
                  <p:embed/>
                  <p:pic>
                    <p:nvPicPr>
                      <p:cNvPr id="20" name="Object 9" descr="p overbar">
                        <a:extLst>
                          <a:ext uri="{FF2B5EF4-FFF2-40B4-BE49-F238E27FC236}">
                            <a16:creationId xmlns:a16="http://schemas.microsoft.com/office/drawing/2014/main" id="{8EEB1305-105C-4D14-93BA-A52CA8DF0A96}"/>
                          </a:ext>
                        </a:extLst>
                      </p:cNvPr>
                      <p:cNvPicPr/>
                      <p:nvPr/>
                    </p:nvPicPr>
                    <p:blipFill>
                      <a:blip r:embed="rId11"/>
                      <a:stretch>
                        <a:fillRect/>
                      </a:stretch>
                    </p:blipFill>
                    <p:spPr>
                      <a:xfrm>
                        <a:off x="1795312" y="5467387"/>
                        <a:ext cx="228600" cy="342720"/>
                      </a:xfrm>
                      <a:prstGeom prst="rect">
                        <a:avLst/>
                      </a:prstGeom>
                    </p:spPr>
                  </p:pic>
                </p:oleObj>
              </mc:Fallback>
            </mc:AlternateContent>
          </a:graphicData>
        </a:graphic>
      </p:graphicFrame>
      <p:sp>
        <p:nvSpPr>
          <p:cNvPr id="15" name="Content Placeholder 10">
            <a:extLst>
              <a:ext uri="{FF2B5EF4-FFF2-40B4-BE49-F238E27FC236}">
                <a16:creationId xmlns:a16="http://schemas.microsoft.com/office/drawing/2014/main" id="{710A8470-798C-48AD-A714-7989FA924C8F}"/>
              </a:ext>
            </a:extLst>
          </p:cNvPr>
          <p:cNvSpPr>
            <a:spLocks noGrp="1"/>
          </p:cNvSpPr>
          <p:nvPr>
            <p:ph idx="18"/>
          </p:nvPr>
        </p:nvSpPr>
        <p:spPr>
          <a:xfrm>
            <a:off x="2219331" y="5384115"/>
            <a:ext cx="3660963" cy="419041"/>
          </a:xfrm>
        </p:spPr>
        <p:txBody>
          <a:bodyPr/>
          <a:lstStyle/>
          <a:p>
            <a:pPr algn="l"/>
            <a:r>
              <a:rPr lang="en-IN" dirty="0"/>
              <a:t>is the sample proportion</a:t>
            </a:r>
          </a:p>
        </p:txBody>
      </p:sp>
      <p:sp>
        <p:nvSpPr>
          <p:cNvPr id="5" name="Title 1">
            <a:extLst>
              <a:ext uri="{FF2B5EF4-FFF2-40B4-BE49-F238E27FC236}">
                <a16:creationId xmlns:a16="http://schemas.microsoft.com/office/drawing/2014/main" id="{0EE44D7C-7494-6049-616B-9D8CDC7F7229}"/>
              </a:ext>
            </a:extLst>
          </p:cNvPr>
          <p:cNvSpPr>
            <a:spLocks noGrp="1"/>
          </p:cNvSpPr>
          <p:nvPr>
            <p:ph type="title"/>
          </p:nvPr>
        </p:nvSpPr>
        <p:spPr>
          <a:xfrm>
            <a:off x="395223" y="578118"/>
            <a:ext cx="11401213" cy="1217447"/>
          </a:xfrm>
        </p:spPr>
        <p:txBody>
          <a:bodyPr/>
          <a:lstStyle/>
          <a:p>
            <a:r>
              <a:rPr lang="en-US" sz="3500" dirty="0"/>
              <a:t>Interval Estimate of a Population Proportion (3 of 5)</a:t>
            </a:r>
            <a:endParaRPr lang="en-IN" sz="3500" dirty="0"/>
          </a:p>
        </p:txBody>
      </p:sp>
    </p:spTree>
    <p:extLst>
      <p:ext uri="{BB962C8B-B14F-4D97-AF65-F5344CB8AC3E}">
        <p14:creationId xmlns:p14="http://schemas.microsoft.com/office/powerpoint/2010/main" val="2396581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A39E8-B7E2-409E-A1D8-E25B535952F2}"/>
              </a:ext>
            </a:extLst>
          </p:cNvPr>
          <p:cNvSpPr>
            <a:spLocks noGrp="1"/>
          </p:cNvSpPr>
          <p:nvPr>
            <p:ph idx="1"/>
          </p:nvPr>
        </p:nvSpPr>
        <p:spPr/>
        <p:txBody>
          <a:bodyPr/>
          <a:lstStyle/>
          <a:p>
            <a:pPr marL="0" indent="0">
              <a:buNone/>
            </a:pPr>
            <a:r>
              <a:rPr lang="en-US" b="1" u="sng" dirty="0"/>
              <a:t>Example:</a:t>
            </a:r>
            <a:r>
              <a:rPr lang="en-US" dirty="0"/>
              <a:t> Survey of women golfers </a:t>
            </a:r>
          </a:p>
          <a:p>
            <a:pPr marL="0" indent="0">
              <a:buNone/>
            </a:pPr>
            <a:r>
              <a:rPr lang="en-US" dirty="0"/>
              <a:t>A national survey of 900 women golfers was conducted to learn how women golfers view their treatment at golf courses in United States. The survey found that 396 of the women golfers were satisfied with the availability of tee times. </a:t>
            </a:r>
          </a:p>
          <a:p>
            <a:pPr marL="0" indent="0">
              <a:buNone/>
            </a:pPr>
            <a:r>
              <a:rPr lang="en-US" dirty="0"/>
              <a:t>Suppose one wants to develop a 95% confidence interval estimate for the proportion of the population of women golfers satisfied with the availability of tee times.</a:t>
            </a:r>
          </a:p>
        </p:txBody>
      </p:sp>
      <p:sp>
        <p:nvSpPr>
          <p:cNvPr id="6" name="Title 1">
            <a:extLst>
              <a:ext uri="{FF2B5EF4-FFF2-40B4-BE49-F238E27FC236}">
                <a16:creationId xmlns:a16="http://schemas.microsoft.com/office/drawing/2014/main" id="{23F187CE-167C-020A-EC1B-61D6386CEA88}"/>
              </a:ext>
            </a:extLst>
          </p:cNvPr>
          <p:cNvSpPr>
            <a:spLocks noGrp="1"/>
          </p:cNvSpPr>
          <p:nvPr>
            <p:ph type="title"/>
          </p:nvPr>
        </p:nvSpPr>
        <p:spPr>
          <a:xfrm>
            <a:off x="395223" y="578118"/>
            <a:ext cx="11401213" cy="1217447"/>
          </a:xfrm>
        </p:spPr>
        <p:txBody>
          <a:bodyPr/>
          <a:lstStyle/>
          <a:p>
            <a:r>
              <a:rPr lang="en-US" sz="3500" dirty="0"/>
              <a:t>Interval Estimate of a Population Proportion (4 of 5)</a:t>
            </a:r>
            <a:endParaRPr lang="en-IN" sz="3500" dirty="0"/>
          </a:p>
        </p:txBody>
      </p:sp>
    </p:spTree>
    <p:extLst>
      <p:ext uri="{BB962C8B-B14F-4D97-AF65-F5344CB8AC3E}">
        <p14:creationId xmlns:p14="http://schemas.microsoft.com/office/powerpoint/2010/main" val="3397417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0102BF-EA25-4DE2-80F4-EAEF540F4862}"/>
              </a:ext>
            </a:extLst>
          </p:cNvPr>
          <p:cNvSpPr>
            <a:spLocks noGrp="1"/>
          </p:cNvSpPr>
          <p:nvPr>
            <p:ph sz="half" idx="2"/>
          </p:nvPr>
        </p:nvSpPr>
        <p:spPr>
          <a:xfrm>
            <a:off x="476843" y="1828801"/>
            <a:ext cx="11241915" cy="548640"/>
          </a:xfrm>
        </p:spPr>
        <p:txBody>
          <a:bodyPr/>
          <a:lstStyle/>
          <a:p>
            <a:pPr marL="0" indent="0">
              <a:buNone/>
            </a:pPr>
            <a:r>
              <a:rPr lang="en-US" b="1" u="sng" dirty="0"/>
              <a:t>Example:</a:t>
            </a:r>
            <a:r>
              <a:rPr lang="en-US" b="1" dirty="0"/>
              <a:t> </a:t>
            </a:r>
            <a:r>
              <a:rPr lang="en-US" dirty="0"/>
              <a:t>Survey of women golfers </a:t>
            </a:r>
          </a:p>
        </p:txBody>
      </p:sp>
      <p:graphicFrame>
        <p:nvGraphicFramePr>
          <p:cNvPr id="9" name="Object 3"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08518C27-296F-4AF8-B141-B5989806BB1A}"/>
              </a:ext>
            </a:extLst>
          </p:cNvPr>
          <p:cNvGraphicFramePr>
            <a:graphicFrameLocks noGrp="1" noChangeAspect="1"/>
          </p:cNvGraphicFramePr>
          <p:nvPr>
            <p:ph idx="10"/>
            <p:extLst>
              <p:ext uri="{D42A27DB-BD31-4B8C-83A1-F6EECF244321}">
                <p14:modId xmlns:p14="http://schemas.microsoft.com/office/powerpoint/2010/main" val="2587233272"/>
              </p:ext>
            </p:extLst>
          </p:nvPr>
        </p:nvGraphicFramePr>
        <p:xfrm>
          <a:off x="1577847" y="2488072"/>
          <a:ext cx="2323800" cy="876240"/>
        </p:xfrm>
        <a:graphic>
          <a:graphicData uri="http://schemas.openxmlformats.org/presentationml/2006/ole">
            <mc:AlternateContent xmlns:mc="http://schemas.openxmlformats.org/markup-compatibility/2006">
              <mc:Choice xmlns:v="urn:schemas-microsoft-com:vml" Requires="v">
                <p:oleObj name="Equation" r:id="rId2" imgW="2323800" imgH="876240" progId="Equation.DSMT4">
                  <p:embed/>
                </p:oleObj>
              </mc:Choice>
              <mc:Fallback>
                <p:oleObj name="Equation" r:id="rId2" imgW="2323800" imgH="876240" progId="Equation.DSMT4">
                  <p:embed/>
                  <p:pic>
                    <p:nvPicPr>
                      <p:cNvPr id="9" name="Object 3" descr="Begin equation. p overbar plus or minus z subscript alpha divided by 2 baseline begin root begin fraction p overbar left parenthesis times 1 minus p overbar right parenthesis divided by n. End fraction. End root. End equation.">
                        <a:extLst>
                          <a:ext uri="{FF2B5EF4-FFF2-40B4-BE49-F238E27FC236}">
                            <a16:creationId xmlns:a16="http://schemas.microsoft.com/office/drawing/2014/main" id="{08518C27-296F-4AF8-B141-B5989806BB1A}"/>
                          </a:ext>
                        </a:extLst>
                      </p:cNvPr>
                      <p:cNvPicPr/>
                      <p:nvPr/>
                    </p:nvPicPr>
                    <p:blipFill>
                      <a:blip r:embed="rId3"/>
                      <a:stretch>
                        <a:fillRect/>
                      </a:stretch>
                    </p:blipFill>
                    <p:spPr>
                      <a:xfrm>
                        <a:off x="1577847" y="2488072"/>
                        <a:ext cx="2323800" cy="87624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Object 4" descr="where n equals 900, p overbar equals 396 divided by 900 equals .44, and z subscript alpha divided by 2 baseline equals 1.96. ">
                <a:extLst>
                  <a:ext uri="{FF2B5EF4-FFF2-40B4-BE49-F238E27FC236}">
                    <a16:creationId xmlns:a16="http://schemas.microsoft.com/office/drawing/2014/main" id="{093CB59C-568F-4A47-94E2-77D52DCA8A9B}"/>
                  </a:ext>
                </a:extLst>
              </p:cNvPr>
              <p:cNvSpPr txBox="1">
                <a:spLocks noGrp="1"/>
              </p:cNvSpPr>
              <p:nvPr>
                <p:ph idx="11"/>
              </p:nvPr>
            </p:nvSpPr>
            <p:spPr>
              <a:xfrm>
                <a:off x="1476846" y="3143955"/>
                <a:ext cx="9962298" cy="457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m:rPr>
                          <m:sty m:val="p"/>
                        </m:rPr>
                        <a:rPr lang="en-US" i="1" smtClean="0">
                          <a:solidFill>
                            <a:srgbClr val="00385C"/>
                          </a:solidFill>
                          <a:latin typeface="Cambria Math" panose="02040503050406030204" pitchFamily="18" charset="0"/>
                        </a:rPr>
                        <m:t>where</m:t>
                      </m:r>
                      <m:r>
                        <a:rPr lang="en-US" i="1" smtClean="0">
                          <a:solidFill>
                            <a:srgbClr val="00385C"/>
                          </a:solidFill>
                          <a:latin typeface="Cambria Math" panose="02040503050406030204" pitchFamily="18" charset="0"/>
                        </a:rPr>
                        <m:t>:</m:t>
                      </m:r>
                      <m:r>
                        <a:rPr lang="en-US" i="1" smtClean="0">
                          <a:solidFill>
                            <a:srgbClr val="00385C"/>
                          </a:solidFill>
                          <a:latin typeface="Cambria Math" panose="02040503050406030204" pitchFamily="18" charset="0"/>
                        </a:rPr>
                        <m:t>𝑛</m:t>
                      </m:r>
                      <m:r>
                        <a:rPr lang="en-US" i="1" smtClean="0">
                          <a:solidFill>
                            <a:srgbClr val="00385C"/>
                          </a:solidFill>
                          <a:latin typeface="Cambria Math" panose="02040503050406030204" pitchFamily="18" charset="0"/>
                        </a:rPr>
                        <m:t>=900,	</m:t>
                      </m:r>
                      <m:acc>
                        <m:accPr>
                          <m:chr m:val="̄"/>
                          <m:ctrlPr>
                            <a:rPr lang="en-US" i="1">
                              <a:solidFill>
                                <a:srgbClr val="00385C"/>
                              </a:solidFill>
                              <a:latin typeface="Cambria Math" panose="02040503050406030204" pitchFamily="18" charset="0"/>
                            </a:rPr>
                          </m:ctrlPr>
                        </m:accPr>
                        <m:e>
                          <m:r>
                            <a:rPr lang="en-US" i="1">
                              <a:solidFill>
                                <a:srgbClr val="00385C"/>
                              </a:solidFill>
                              <a:latin typeface="Cambria Math" panose="02040503050406030204" pitchFamily="18" charset="0"/>
                            </a:rPr>
                            <m:t>𝑝</m:t>
                          </m:r>
                        </m:e>
                      </m:acc>
                      <m:r>
                        <a:rPr lang="en-US" i="1">
                          <a:solidFill>
                            <a:srgbClr val="00385C"/>
                          </a:solidFill>
                          <a:latin typeface="Cambria Math" panose="02040503050406030204" pitchFamily="18" charset="0"/>
                        </a:rPr>
                        <m:t>=</m:t>
                      </m:r>
                      <m:f>
                        <m:fPr>
                          <m:ctrlPr>
                            <a:rPr lang="en-US" i="1">
                              <a:solidFill>
                                <a:srgbClr val="00385C"/>
                              </a:solidFill>
                              <a:latin typeface="Cambria Math" panose="02040503050406030204" pitchFamily="18" charset="0"/>
                            </a:rPr>
                          </m:ctrlPr>
                        </m:fPr>
                        <m:num>
                          <m:r>
                            <a:rPr lang="en-US" i="1">
                              <a:solidFill>
                                <a:srgbClr val="00385C"/>
                              </a:solidFill>
                              <a:latin typeface="Cambria Math" panose="02040503050406030204" pitchFamily="18" charset="0"/>
                            </a:rPr>
                            <m:t>396</m:t>
                          </m:r>
                        </m:num>
                        <m:den>
                          <m:r>
                            <a:rPr lang="en-US" i="1">
                              <a:solidFill>
                                <a:srgbClr val="00385C"/>
                              </a:solidFill>
                              <a:latin typeface="Cambria Math" panose="02040503050406030204" pitchFamily="18" charset="0"/>
                            </a:rPr>
                            <m:t>900</m:t>
                          </m:r>
                        </m:den>
                      </m:f>
                      <m:r>
                        <a:rPr lang="en-US" i="1">
                          <a:solidFill>
                            <a:srgbClr val="00385C"/>
                          </a:solidFill>
                          <a:latin typeface="Cambria Math" panose="02040503050406030204" pitchFamily="18" charset="0"/>
                        </a:rPr>
                        <m:t>=.44,	</m:t>
                      </m:r>
                      <m:sSub>
                        <m:sSubPr>
                          <m:ctrlPr>
                            <a:rPr lang="en-US" i="1">
                              <a:solidFill>
                                <a:srgbClr val="00385C"/>
                              </a:solidFill>
                              <a:latin typeface="Cambria Math" panose="02040503050406030204" pitchFamily="18" charset="0"/>
                            </a:rPr>
                          </m:ctrlPr>
                        </m:sSubPr>
                        <m:e>
                          <m:r>
                            <a:rPr lang="en-US" i="1">
                              <a:solidFill>
                                <a:srgbClr val="00385C"/>
                              </a:solidFill>
                              <a:latin typeface="Cambria Math" panose="02040503050406030204" pitchFamily="18" charset="0"/>
                            </a:rPr>
                            <m:t>𝑧</m:t>
                          </m:r>
                        </m:e>
                        <m:sub>
                          <m:f>
                            <m:fPr>
                              <m:ctrlPr>
                                <a:rPr lang="en-US" i="1">
                                  <a:solidFill>
                                    <a:srgbClr val="00385C"/>
                                  </a:solidFill>
                                  <a:latin typeface="Cambria Math" panose="02040503050406030204" pitchFamily="18" charset="0"/>
                                </a:rPr>
                              </m:ctrlPr>
                            </m:fPr>
                            <m:num>
                              <m:r>
                                <a:rPr lang="en-US" i="1">
                                  <a:solidFill>
                                    <a:srgbClr val="00385C"/>
                                  </a:solidFill>
                                  <a:latin typeface="Cambria Math" panose="02040503050406030204" pitchFamily="18" charset="0"/>
                                </a:rPr>
                                <m:t>𝛼</m:t>
                              </m:r>
                            </m:num>
                            <m:den>
                              <m:r>
                                <a:rPr lang="en-US" i="1">
                                  <a:solidFill>
                                    <a:srgbClr val="00385C"/>
                                  </a:solidFill>
                                  <a:latin typeface="Cambria Math" panose="02040503050406030204" pitchFamily="18" charset="0"/>
                                </a:rPr>
                                <m:t>2</m:t>
                              </m:r>
                            </m:den>
                          </m:f>
                        </m:sub>
                      </m:sSub>
                      <m:r>
                        <a:rPr lang="en-US" b="0" i="1" smtClean="0">
                          <a:solidFill>
                            <a:srgbClr val="00385C"/>
                          </a:solidFill>
                          <a:latin typeface="Cambria Math" panose="02040503050406030204" pitchFamily="18" charset="0"/>
                        </a:rPr>
                        <m:t>=</m:t>
                      </m:r>
                      <m:r>
                        <a:rPr lang="en-US" b="0" i="1" smtClean="0">
                          <a:solidFill>
                            <a:srgbClr val="00385C"/>
                          </a:solidFill>
                          <a:latin typeface="Cambria Math" panose="02040503050406030204" pitchFamily="18" charset="0"/>
                        </a:rPr>
                        <m:t>𝑁𝑂𝑅𝑀</m:t>
                      </m:r>
                      <m:r>
                        <a:rPr lang="en-US" b="0" i="1" smtClean="0">
                          <a:solidFill>
                            <a:srgbClr val="00385C"/>
                          </a:solidFill>
                          <a:latin typeface="Cambria Math" panose="02040503050406030204" pitchFamily="18" charset="0"/>
                        </a:rPr>
                        <m:t>.</m:t>
                      </m:r>
                      <m:r>
                        <a:rPr lang="en-US" b="0" i="1" smtClean="0">
                          <a:solidFill>
                            <a:srgbClr val="00385C"/>
                          </a:solidFill>
                          <a:latin typeface="Cambria Math" panose="02040503050406030204" pitchFamily="18" charset="0"/>
                        </a:rPr>
                        <m:t>𝑆</m:t>
                      </m:r>
                      <m:r>
                        <a:rPr lang="en-US" b="0" i="1" smtClean="0">
                          <a:solidFill>
                            <a:srgbClr val="00385C"/>
                          </a:solidFill>
                          <a:latin typeface="Cambria Math" panose="02040503050406030204" pitchFamily="18" charset="0"/>
                        </a:rPr>
                        <m:t>.</m:t>
                      </m:r>
                      <m:r>
                        <a:rPr lang="en-US" b="0" i="1" smtClean="0">
                          <a:solidFill>
                            <a:srgbClr val="00385C"/>
                          </a:solidFill>
                          <a:latin typeface="Cambria Math" panose="02040503050406030204" pitchFamily="18" charset="0"/>
                        </a:rPr>
                        <m:t>𝐼𝑁𝑉</m:t>
                      </m:r>
                      <m:d>
                        <m:dPr>
                          <m:ctrlPr>
                            <a:rPr lang="en-US" b="0" i="1" smtClean="0">
                              <a:solidFill>
                                <a:srgbClr val="00385C"/>
                              </a:solidFill>
                              <a:latin typeface="Cambria Math" panose="02040503050406030204" pitchFamily="18" charset="0"/>
                            </a:rPr>
                          </m:ctrlPr>
                        </m:dPr>
                        <m:e>
                          <m:r>
                            <a:rPr lang="en-US" b="0" i="1" smtClean="0">
                              <a:solidFill>
                                <a:srgbClr val="00385C"/>
                              </a:solidFill>
                              <a:latin typeface="Cambria Math" panose="02040503050406030204" pitchFamily="18" charset="0"/>
                            </a:rPr>
                            <m:t>0.975</m:t>
                          </m:r>
                        </m:e>
                      </m:d>
                      <m:r>
                        <a:rPr lang="en-US" i="1">
                          <a:solidFill>
                            <a:srgbClr val="00385C"/>
                          </a:solidFill>
                          <a:latin typeface="Cambria Math" panose="02040503050406030204" pitchFamily="18" charset="0"/>
                        </a:rPr>
                        <m:t>=1.96</m:t>
                      </m:r>
                    </m:oMath>
                  </m:oMathPara>
                </a14:m>
                <a:endParaRPr lang="en-US" dirty="0"/>
              </a:p>
            </p:txBody>
          </p:sp>
        </mc:Choice>
        <mc:Fallback xmlns="">
          <p:sp>
            <p:nvSpPr>
              <p:cNvPr id="11" name="Object 4" descr="where n equals 900, p overbar equals 396 divided by 900 equals .44, and z subscript alpha divided by 2 baseline equals 1.96. ">
                <a:extLst>
                  <a:ext uri="{FF2B5EF4-FFF2-40B4-BE49-F238E27FC236}">
                    <a16:creationId xmlns:a16="http://schemas.microsoft.com/office/drawing/2014/main" id="{093CB59C-568F-4A47-94E2-77D52DCA8A9B}"/>
                  </a:ext>
                </a:extLst>
              </p:cNvPr>
              <p:cNvSpPr txBox="1">
                <a:spLocks noRot="1" noChangeAspect="1" noMove="1" noResize="1" noEditPoints="1" noAdjustHandles="1" noChangeArrowheads="1" noChangeShapeType="1" noTextEdit="1"/>
              </p:cNvSpPr>
              <p:nvPr>
                <p:ph idx="11"/>
              </p:nvPr>
            </p:nvSpPr>
            <p:spPr>
              <a:xfrm>
                <a:off x="1476846" y="3143955"/>
                <a:ext cx="9962298" cy="457200"/>
              </a:xfrm>
              <a:prstGeom prst="rect">
                <a:avLst/>
              </a:prstGeom>
              <a:blipFill>
                <a:blip r:embed="rId4"/>
                <a:stretch>
                  <a:fillRect b="-68000"/>
                </a:stretch>
              </a:blipFill>
            </p:spPr>
            <p:txBody>
              <a:bodyPr/>
              <a:lstStyle/>
              <a:p>
                <a:r>
                  <a:rPr lang="en-US">
                    <a:noFill/>
                  </a:rPr>
                  <a:t> </a:t>
                </a:r>
              </a:p>
            </p:txBody>
          </p:sp>
        </mc:Fallback>
      </mc:AlternateContent>
      <p:graphicFrame>
        <p:nvGraphicFramePr>
          <p:cNvPr id="10" name="Object 5" descr="Begin equation. .44 plus or minus 1.96 begin root begin fraction .44 times 1 minus .44 divided by 900 end fraction end root equals .44 plus or minus .0324. End equation.">
            <a:extLst>
              <a:ext uri="{FF2B5EF4-FFF2-40B4-BE49-F238E27FC236}">
                <a16:creationId xmlns:a16="http://schemas.microsoft.com/office/drawing/2014/main" id="{D3CB5169-7245-476F-88DB-9AA19B118E82}"/>
              </a:ext>
            </a:extLst>
          </p:cNvPr>
          <p:cNvGraphicFramePr>
            <a:graphicFrameLocks noGrp="1" noChangeAspect="1"/>
          </p:cNvGraphicFramePr>
          <p:nvPr>
            <p:ph idx="13"/>
            <p:extLst>
              <p:ext uri="{D42A27DB-BD31-4B8C-83A1-F6EECF244321}">
                <p14:modId xmlns:p14="http://schemas.microsoft.com/office/powerpoint/2010/main" val="2833378883"/>
              </p:ext>
            </p:extLst>
          </p:nvPr>
        </p:nvGraphicFramePr>
        <p:xfrm>
          <a:off x="1488747" y="4041676"/>
          <a:ext cx="4825800" cy="888840"/>
        </p:xfrm>
        <a:graphic>
          <a:graphicData uri="http://schemas.openxmlformats.org/presentationml/2006/ole">
            <mc:AlternateContent xmlns:mc="http://schemas.openxmlformats.org/markup-compatibility/2006">
              <mc:Choice xmlns:v="urn:schemas-microsoft-com:vml" Requires="v">
                <p:oleObj name="Equation" r:id="rId5" imgW="4825800" imgH="888840" progId="Equation.DSMT4">
                  <p:embed/>
                </p:oleObj>
              </mc:Choice>
              <mc:Fallback>
                <p:oleObj name="Equation" r:id="rId5" imgW="4825800" imgH="888840" progId="Equation.DSMT4">
                  <p:embed/>
                  <p:pic>
                    <p:nvPicPr>
                      <p:cNvPr id="10" name="Object 5" descr="Begin equation. .44 plus or minus 1.96 begin root begin fraction .44 times 1 minus .44 divided by 900 end fraction end root equals .44 plus or minus .0324. End equation.">
                        <a:extLst>
                          <a:ext uri="{FF2B5EF4-FFF2-40B4-BE49-F238E27FC236}">
                            <a16:creationId xmlns:a16="http://schemas.microsoft.com/office/drawing/2014/main" id="{D3CB5169-7245-476F-88DB-9AA19B118E82}"/>
                          </a:ext>
                        </a:extLst>
                      </p:cNvPr>
                      <p:cNvPicPr/>
                      <p:nvPr/>
                    </p:nvPicPr>
                    <p:blipFill>
                      <a:blip r:embed="rId6"/>
                      <a:stretch>
                        <a:fillRect/>
                      </a:stretch>
                    </p:blipFill>
                    <p:spPr>
                      <a:xfrm>
                        <a:off x="1488747" y="4041676"/>
                        <a:ext cx="4825800" cy="888840"/>
                      </a:xfrm>
                      <a:prstGeom prst="rect">
                        <a:avLst/>
                      </a:prstGeom>
                    </p:spPr>
                  </p:pic>
                </p:oleObj>
              </mc:Fallback>
            </mc:AlternateContent>
          </a:graphicData>
        </a:graphic>
      </p:graphicFrame>
      <p:sp>
        <p:nvSpPr>
          <p:cNvPr id="3" name="Content Placeholder 6">
            <a:extLst>
              <a:ext uri="{FF2B5EF4-FFF2-40B4-BE49-F238E27FC236}">
                <a16:creationId xmlns:a16="http://schemas.microsoft.com/office/drawing/2014/main" id="{5E85B046-FF30-4EA4-82F7-81565F436822}"/>
              </a:ext>
            </a:extLst>
          </p:cNvPr>
          <p:cNvSpPr>
            <a:spLocks noGrp="1"/>
          </p:cNvSpPr>
          <p:nvPr>
            <p:ph idx="15"/>
          </p:nvPr>
        </p:nvSpPr>
        <p:spPr>
          <a:xfrm>
            <a:off x="480782" y="5265390"/>
            <a:ext cx="11237976" cy="830610"/>
          </a:xfrm>
        </p:spPr>
        <p:txBody>
          <a:bodyPr/>
          <a:lstStyle/>
          <a:p>
            <a:pPr algn="l"/>
            <a:r>
              <a:rPr lang="en-US" dirty="0"/>
              <a:t>Survey results enable us to state with 95% confidence that between 40.76% and 47.24% of all women golfers are satisfied with the availability of tee times.</a:t>
            </a:r>
          </a:p>
        </p:txBody>
      </p:sp>
      <p:sp>
        <p:nvSpPr>
          <p:cNvPr id="7" name="Title 1">
            <a:extLst>
              <a:ext uri="{FF2B5EF4-FFF2-40B4-BE49-F238E27FC236}">
                <a16:creationId xmlns:a16="http://schemas.microsoft.com/office/drawing/2014/main" id="{2AF812BD-2431-904E-01B9-D5231C68FF9B}"/>
              </a:ext>
            </a:extLst>
          </p:cNvPr>
          <p:cNvSpPr>
            <a:spLocks noGrp="1"/>
          </p:cNvSpPr>
          <p:nvPr>
            <p:ph type="title"/>
          </p:nvPr>
        </p:nvSpPr>
        <p:spPr>
          <a:xfrm>
            <a:off x="395223" y="578118"/>
            <a:ext cx="11401213" cy="1217447"/>
          </a:xfrm>
        </p:spPr>
        <p:txBody>
          <a:bodyPr/>
          <a:lstStyle/>
          <a:p>
            <a:r>
              <a:rPr lang="en-US" sz="3500" dirty="0"/>
              <a:t>Interval Estimate of a Population Proportion (5 of 5)</a:t>
            </a:r>
            <a:endParaRPr lang="en-IN" sz="3500" dirty="0"/>
          </a:p>
        </p:txBody>
      </p:sp>
    </p:spTree>
    <p:extLst>
      <p:ext uri="{BB962C8B-B14F-4D97-AF65-F5344CB8AC3E}">
        <p14:creationId xmlns:p14="http://schemas.microsoft.com/office/powerpoint/2010/main" val="1965146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to construct a confidence interval</a:t>
            </a:r>
            <a:endParaRPr lang="en-IN" dirty="0"/>
          </a:p>
        </p:txBody>
      </p:sp>
      <p:sp>
        <p:nvSpPr>
          <p:cNvPr id="3" name="Content Placeholder 2"/>
          <p:cNvSpPr>
            <a:spLocks noGrp="1"/>
          </p:cNvSpPr>
          <p:nvPr>
            <p:ph sz="half" idx="1"/>
          </p:nvPr>
        </p:nvSpPr>
        <p:spPr>
          <a:xfrm>
            <a:off x="476843" y="1825625"/>
            <a:ext cx="11238313" cy="521335"/>
          </a:xfrm>
        </p:spPr>
        <p:txBody>
          <a:bodyPr/>
          <a:lstStyle/>
          <a:p>
            <a:pPr marL="228600" lvl="1">
              <a:spcBef>
                <a:spcPts val="600"/>
              </a:spcBef>
              <a:spcAft>
                <a:spcPts val="1200"/>
              </a:spcAft>
            </a:pPr>
            <a:r>
              <a:rPr lang="en-US" dirty="0">
                <a:solidFill>
                  <a:srgbClr val="00385C"/>
                </a:solidFill>
                <a:cs typeface="Arial" panose="020B0604020202020204" pitchFamily="34" charset="0"/>
              </a:rPr>
              <a:t>Excel Formula and Value Worksheet </a:t>
            </a:r>
          </a:p>
        </p:txBody>
      </p:sp>
      <p:pic>
        <p:nvPicPr>
          <p:cNvPr id="7" name="Picture 3" descr="A screenshot shows two excel spreadsheets, overlapped, displaying the 95% confidence interval for survey of women golfers. In the first sheet cells of column A list responses as Yes; No; Yes; Yes; No; No; No; Yes; Yes; Yes; No; No; Yes; No; No; Yes; No; Yes; Yes. The cells in columns C and D give the following data: Sample Size =COUNTA(A2:A901); Response of Interest Yes; Count for Response =COUNTIF(A2:A901,D4); Sample Proportion =D5/D3; Confidence Coefficient 0.95; Level of Significance (alpha) =1-D8; z Value =NORM.S.INV(1-D9/2); Standard Error =SQRT(D6*(1-D6)/D3); Margin of Error =D10*D12; Point Estimate =D6; Lower Limit =D15-D13; Upper Limit =D15+D13. In the second sheet cells of column A list responses as Yes; No; Yes; Yes; No; No; No; Yes; Yes; Yes; No; No; Yes; No; No; Yes; No; Yes; Yes. The cells in columns C and D give the following data: Sample Size 900, Response of Interest Yes; Count for Response 396; Sample Proportion 0.44; Confidence Coefficient 0.95; Level of Significance 0.05; Zz Value 1.96; Standard Error 0.0165; Margin of Error 0.0324; Point Estimate 0.44; Lower Limit 0.4076; Upper Limit 0.4724.">
            <a:extLst>
              <a:ext uri="{FF2B5EF4-FFF2-40B4-BE49-F238E27FC236}">
                <a16:creationId xmlns:a16="http://schemas.microsoft.com/office/drawing/2014/main" id="{7939674D-D229-4D51-A5E9-634E43AD6DEA}"/>
              </a:ext>
            </a:extLst>
          </p:cNvPr>
          <p:cNvPicPr>
            <a:picLocks noGrp="1" noChangeAspect="1"/>
          </p:cNvPicPr>
          <p:nvPr>
            <p:ph sz="half" idx="2"/>
          </p:nvPr>
        </p:nvPicPr>
        <p:blipFill>
          <a:blip r:embed="rId2"/>
          <a:stretch>
            <a:fillRect/>
          </a:stretch>
        </p:blipFill>
        <p:spPr>
          <a:xfrm>
            <a:off x="2412271" y="2481893"/>
            <a:ext cx="7367458" cy="3840480"/>
          </a:xfrm>
          <a:prstGeom prst="rect">
            <a:avLst/>
          </a:prstGeom>
        </p:spPr>
      </p:pic>
    </p:spTree>
    <p:extLst>
      <p:ext uri="{BB962C8B-B14F-4D97-AF65-F5344CB8AC3E}">
        <p14:creationId xmlns:p14="http://schemas.microsoft.com/office/powerpoint/2010/main" val="2872005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End of Chapter 8</a:t>
            </a: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130048" y="792480"/>
            <a:ext cx="5937755" cy="1188720"/>
          </a:xfrm>
          <a:solidFill>
            <a:schemeClr val="bg1"/>
          </a:solidFill>
        </p:spPr>
        <p:txBody>
          <a:bodyPr vert="horz" lIns="90488" tIns="44450" rIns="90488" bIns="44450" rtlCol="0" anchor="t" anchorCtr="1">
            <a:noAutofit/>
          </a:bodyPr>
          <a:lstStyle/>
          <a:p>
            <a:r>
              <a:rPr lang="en-US" altLang="en-US" b="1"/>
              <a:t>Estimation Methods</a:t>
            </a:r>
          </a:p>
        </p:txBody>
      </p:sp>
      <p:sp>
        <p:nvSpPr>
          <p:cNvPr id="3" name="Rectangle 2">
            <a:extLst>
              <a:ext uri="{FF2B5EF4-FFF2-40B4-BE49-F238E27FC236}">
                <a16:creationId xmlns:a16="http://schemas.microsoft.com/office/drawing/2014/main" id="{11CD0B5A-1793-9BF8-AE53-B7C63B57E009}"/>
              </a:ext>
            </a:extLst>
          </p:cNvPr>
          <p:cNvSpPr/>
          <p:nvPr/>
        </p:nvSpPr>
        <p:spPr>
          <a:xfrm>
            <a:off x="4231533" y="21336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a:t>
            </a:r>
          </a:p>
        </p:txBody>
      </p:sp>
      <p:cxnSp>
        <p:nvCxnSpPr>
          <p:cNvPr id="6" name="Straight Connector 5">
            <a:extLst>
              <a:ext uri="{FF2B5EF4-FFF2-40B4-BE49-F238E27FC236}">
                <a16:creationId xmlns:a16="http://schemas.microsoft.com/office/drawing/2014/main" id="{B372F9E6-5C96-779C-B8F9-026D335AB513}"/>
              </a:ext>
            </a:extLst>
          </p:cNvPr>
          <p:cNvCxnSpPr>
            <a:cxnSpLocks/>
            <a:stCxn id="3" idx="2"/>
          </p:cNvCxnSpPr>
          <p:nvPr/>
        </p:nvCxnSpPr>
        <p:spPr>
          <a:xfrm>
            <a:off x="5230070" y="2971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B6F3F-D591-1DE1-54E8-649EF3DE968B}"/>
              </a:ext>
            </a:extLst>
          </p:cNvPr>
          <p:cNvCxnSpPr/>
          <p:nvPr/>
        </p:nvCxnSpPr>
        <p:spPr>
          <a:xfrm flipH="1">
            <a:off x="2707532" y="3352800"/>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3B81F6-B567-691E-9EA7-FCE1E90523BE}"/>
              </a:ext>
            </a:extLst>
          </p:cNvPr>
          <p:cNvCxnSpPr>
            <a:cxnSpLocks/>
          </p:cNvCxnSpPr>
          <p:nvPr/>
        </p:nvCxnSpPr>
        <p:spPr>
          <a:xfrm flipH="1">
            <a:off x="5069732" y="3352800"/>
            <a:ext cx="232166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13" name="Straight Connector 12">
            <a:extLst>
              <a:ext uri="{FF2B5EF4-FFF2-40B4-BE49-F238E27FC236}">
                <a16:creationId xmlns:a16="http://schemas.microsoft.com/office/drawing/2014/main" id="{3EBFF9FA-B939-792C-63CC-888634FC38EA}"/>
              </a:ext>
            </a:extLst>
          </p:cNvPr>
          <p:cNvCxnSpPr>
            <a:cxnSpLocks/>
          </p:cNvCxnSpPr>
          <p:nvPr/>
        </p:nvCxnSpPr>
        <p:spPr>
          <a:xfrm>
            <a:off x="2707532" y="3352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46D1A-76CB-20B6-D0BF-8FF6AE06451F}"/>
              </a:ext>
            </a:extLst>
          </p:cNvPr>
          <p:cNvCxnSpPr/>
          <p:nvPr/>
        </p:nvCxnSpPr>
        <p:spPr>
          <a:xfrm>
            <a:off x="2707532" y="34290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7E3510-6C6F-28B1-FE55-AFA5CA3D7F78}"/>
              </a:ext>
            </a:extLst>
          </p:cNvPr>
          <p:cNvCxnSpPr>
            <a:cxnSpLocks/>
          </p:cNvCxnSpPr>
          <p:nvPr/>
        </p:nvCxnSpPr>
        <p:spPr>
          <a:xfrm>
            <a:off x="7391400" y="33528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sp>
        <p:nvSpPr>
          <p:cNvPr id="18" name="Rectangle 17">
            <a:extLst>
              <a:ext uri="{FF2B5EF4-FFF2-40B4-BE49-F238E27FC236}">
                <a16:creationId xmlns:a16="http://schemas.microsoft.com/office/drawing/2014/main" id="{6E30F167-0F0B-D082-3E6A-F6B3CB60EB05}"/>
              </a:ext>
            </a:extLst>
          </p:cNvPr>
          <p:cNvSpPr/>
          <p:nvPr/>
        </p:nvSpPr>
        <p:spPr>
          <a:xfrm>
            <a:off x="1752601" y="3805135"/>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Estimation</a:t>
            </a:r>
          </a:p>
        </p:txBody>
      </p:sp>
      <p:sp>
        <p:nvSpPr>
          <p:cNvPr id="19" name="Rectangle 18">
            <a:extLst>
              <a:ext uri="{FF2B5EF4-FFF2-40B4-BE49-F238E27FC236}">
                <a16:creationId xmlns:a16="http://schemas.microsoft.com/office/drawing/2014/main" id="{1500C3EA-2282-9989-402B-DAC57744225E}"/>
              </a:ext>
            </a:extLst>
          </p:cNvPr>
          <p:cNvSpPr/>
          <p:nvPr/>
        </p:nvSpPr>
        <p:spPr>
          <a:xfrm>
            <a:off x="6408737" y="3727312"/>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chemeClr val="tx1">
                    <a:alpha val="22000"/>
                  </a:schemeClr>
                </a:solidFill>
                <a:effectLst>
                  <a:glow rad="127000">
                    <a:schemeClr val="accent1">
                      <a:alpha val="14000"/>
                    </a:schemeClr>
                  </a:glow>
                </a:effectLst>
              </a:rPr>
              <a:t>Interval Estimation</a:t>
            </a:r>
          </a:p>
        </p:txBody>
      </p:sp>
      <p:cxnSp>
        <p:nvCxnSpPr>
          <p:cNvPr id="23" name="Straight Connector 22">
            <a:extLst>
              <a:ext uri="{FF2B5EF4-FFF2-40B4-BE49-F238E27FC236}">
                <a16:creationId xmlns:a16="http://schemas.microsoft.com/office/drawing/2014/main" id="{571C0FC0-73C8-3BD3-8BC1-0D43D0C2D0D9}"/>
              </a:ext>
            </a:extLst>
          </p:cNvPr>
          <p:cNvCxnSpPr>
            <a:cxnSpLocks/>
          </p:cNvCxnSpPr>
          <p:nvPr/>
        </p:nvCxnSpPr>
        <p:spPr>
          <a:xfrm>
            <a:off x="7475538" y="4571999"/>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4" name="Straight Connector 23">
            <a:extLst>
              <a:ext uri="{FF2B5EF4-FFF2-40B4-BE49-F238E27FC236}">
                <a16:creationId xmlns:a16="http://schemas.microsoft.com/office/drawing/2014/main" id="{55E73ED3-86F0-CAB2-2054-A850D992D595}"/>
              </a:ext>
            </a:extLst>
          </p:cNvPr>
          <p:cNvCxnSpPr>
            <a:cxnSpLocks/>
          </p:cNvCxnSpPr>
          <p:nvPr/>
        </p:nvCxnSpPr>
        <p:spPr>
          <a:xfrm flipH="1">
            <a:off x="5302250" y="4952999"/>
            <a:ext cx="216535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1D4C54A9-168F-48B2-5B57-F38185E19D7D}"/>
              </a:ext>
            </a:extLst>
          </p:cNvPr>
          <p:cNvCxnSpPr/>
          <p:nvPr/>
        </p:nvCxnSpPr>
        <p:spPr>
          <a:xfrm flipH="1">
            <a:off x="7130205" y="4952999"/>
            <a:ext cx="251460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8E6E4B66-0326-2737-9B25-FA7D523440B6}"/>
              </a:ext>
            </a:extLst>
          </p:cNvPr>
          <p:cNvCxnSpPr>
            <a:cxnSpLocks/>
          </p:cNvCxnSpPr>
          <p:nvPr/>
        </p:nvCxnSpPr>
        <p:spPr>
          <a:xfrm>
            <a:off x="5302250"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2" name="Straight Arrow Connector 31">
            <a:extLst>
              <a:ext uri="{FF2B5EF4-FFF2-40B4-BE49-F238E27FC236}">
                <a16:creationId xmlns:a16="http://schemas.microsoft.com/office/drawing/2014/main" id="{2B55B9E4-85CD-697A-AF12-A9FAF95A2F6A}"/>
              </a:ext>
            </a:extLst>
          </p:cNvPr>
          <p:cNvCxnSpPr/>
          <p:nvPr/>
        </p:nvCxnSpPr>
        <p:spPr>
          <a:xfrm>
            <a:off x="5302250"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3" name="Straight Connector 32">
            <a:extLst>
              <a:ext uri="{FF2B5EF4-FFF2-40B4-BE49-F238E27FC236}">
                <a16:creationId xmlns:a16="http://schemas.microsoft.com/office/drawing/2014/main" id="{8A0FC1FD-ADB3-1640-D8C3-7D5F36A31BA2}"/>
              </a:ext>
            </a:extLst>
          </p:cNvPr>
          <p:cNvCxnSpPr>
            <a:cxnSpLocks/>
          </p:cNvCxnSpPr>
          <p:nvPr/>
        </p:nvCxnSpPr>
        <p:spPr>
          <a:xfrm>
            <a:off x="7478781"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4" name="Straight Arrow Connector 33">
            <a:extLst>
              <a:ext uri="{FF2B5EF4-FFF2-40B4-BE49-F238E27FC236}">
                <a16:creationId xmlns:a16="http://schemas.microsoft.com/office/drawing/2014/main" id="{049E580C-E3B9-8DF5-2BC3-84CC5E6218A3}"/>
              </a:ext>
            </a:extLst>
          </p:cNvPr>
          <p:cNvCxnSpPr/>
          <p:nvPr/>
        </p:nvCxnSpPr>
        <p:spPr>
          <a:xfrm>
            <a:off x="7478781"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5" name="Straight Connector 34">
            <a:extLst>
              <a:ext uri="{FF2B5EF4-FFF2-40B4-BE49-F238E27FC236}">
                <a16:creationId xmlns:a16="http://schemas.microsoft.com/office/drawing/2014/main" id="{47891238-2799-0E61-D4B2-AA51CF7F359A}"/>
              </a:ext>
            </a:extLst>
          </p:cNvPr>
          <p:cNvCxnSpPr>
            <a:cxnSpLocks/>
          </p:cNvCxnSpPr>
          <p:nvPr/>
        </p:nvCxnSpPr>
        <p:spPr>
          <a:xfrm>
            <a:off x="9644805"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6" name="Straight Arrow Connector 35">
            <a:extLst>
              <a:ext uri="{FF2B5EF4-FFF2-40B4-BE49-F238E27FC236}">
                <a16:creationId xmlns:a16="http://schemas.microsoft.com/office/drawing/2014/main" id="{D3E3BF85-3DE4-6D85-5D55-3A883820EF23}"/>
              </a:ext>
            </a:extLst>
          </p:cNvPr>
          <p:cNvCxnSpPr/>
          <p:nvPr/>
        </p:nvCxnSpPr>
        <p:spPr>
          <a:xfrm>
            <a:off x="9644805"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8E12FD0-1A22-1259-B4B9-39C68DA88D79}"/>
                  </a:ext>
                </a:extLst>
              </p:cNvPr>
              <p:cNvSpPr/>
              <p:nvPr/>
            </p:nvSpPr>
            <p:spPr>
              <a:xfrm>
                <a:off x="4191001" y="5402094"/>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Mean, sample size is large or </a:t>
                </a:r>
                <a14:m>
                  <m:oMath xmlns:m="http://schemas.openxmlformats.org/officeDocument/2006/math">
                    <m:r>
                      <a:rPr lang="en-US" altLang="en-US" sz="1600">
                        <a:solidFill>
                          <a:schemeClr val="tx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tx1">
                        <a:alpha val="22000"/>
                      </a:schemeClr>
                    </a:solidFill>
                    <a:effectLst>
                      <a:glow rad="127000">
                        <a:schemeClr val="accent1">
                          <a:alpha val="14000"/>
                        </a:schemeClr>
                      </a:glow>
                    </a:effectLst>
                  </a:rPr>
                  <a:t> is known</a:t>
                </a:r>
              </a:p>
            </p:txBody>
          </p:sp>
        </mc:Choice>
        <mc:Fallback xmlns="">
          <p:sp>
            <p:nvSpPr>
              <p:cNvPr id="38" name="Rectangle 37">
                <a:extLst>
                  <a:ext uri="{FF2B5EF4-FFF2-40B4-BE49-F238E27FC236}">
                    <a16:creationId xmlns:a16="http://schemas.microsoft.com/office/drawing/2014/main" id="{88E12FD0-1A22-1259-B4B9-39C68DA88D79}"/>
                  </a:ext>
                </a:extLst>
              </p:cNvPr>
              <p:cNvSpPr>
                <a:spLocks noRot="1" noChangeAspect="1" noMove="1" noResize="1" noEditPoints="1" noAdjustHandles="1" noChangeArrowheads="1" noChangeShapeType="1" noTextEdit="1"/>
              </p:cNvSpPr>
              <p:nvPr/>
            </p:nvSpPr>
            <p:spPr>
              <a:xfrm>
                <a:off x="4191001" y="5402094"/>
                <a:ext cx="1997075" cy="838199"/>
              </a:xfrm>
              <a:prstGeom prst="rect">
                <a:avLst/>
              </a:prstGeom>
              <a:blipFill>
                <a:blip r:embed="rId3"/>
                <a:stretch>
                  <a:fillRect/>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0FCA9C4-85CD-7C1E-2141-F871245CA989}"/>
                  </a:ext>
                </a:extLst>
              </p:cNvPr>
              <p:cNvSpPr/>
              <p:nvPr/>
            </p:nvSpPr>
            <p:spPr>
              <a:xfrm>
                <a:off x="6324601" y="5410202"/>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Mean, sample size is small and </a:t>
                </a:r>
                <a14:m>
                  <m:oMath xmlns:m="http://schemas.openxmlformats.org/officeDocument/2006/math">
                    <m:r>
                      <a:rPr lang="en-US" altLang="en-US" sz="1600">
                        <a:solidFill>
                          <a:schemeClr val="tx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tx1">
                        <a:alpha val="22000"/>
                      </a:schemeClr>
                    </a:solidFill>
                    <a:effectLst>
                      <a:glow rad="127000">
                        <a:schemeClr val="accent1">
                          <a:alpha val="14000"/>
                        </a:schemeClr>
                      </a:glow>
                    </a:effectLst>
                  </a:rPr>
                  <a:t> is unknown</a:t>
                </a:r>
              </a:p>
            </p:txBody>
          </p:sp>
        </mc:Choice>
        <mc:Fallback xmlns="">
          <p:sp>
            <p:nvSpPr>
              <p:cNvPr id="39" name="Rectangle 38">
                <a:extLst>
                  <a:ext uri="{FF2B5EF4-FFF2-40B4-BE49-F238E27FC236}">
                    <a16:creationId xmlns:a16="http://schemas.microsoft.com/office/drawing/2014/main" id="{60FCA9C4-85CD-7C1E-2141-F871245CA989}"/>
                  </a:ext>
                </a:extLst>
              </p:cNvPr>
              <p:cNvSpPr>
                <a:spLocks noRot="1" noChangeAspect="1" noMove="1" noResize="1" noEditPoints="1" noAdjustHandles="1" noChangeArrowheads="1" noChangeShapeType="1" noTextEdit="1"/>
              </p:cNvSpPr>
              <p:nvPr/>
            </p:nvSpPr>
            <p:spPr>
              <a:xfrm>
                <a:off x="6324601" y="5410202"/>
                <a:ext cx="1997075" cy="838199"/>
              </a:xfrm>
              <a:prstGeom prst="rect">
                <a:avLst/>
              </a:prstGeom>
              <a:blipFill>
                <a:blip r:embed="rId4"/>
                <a:stretch>
                  <a:fillRect r="-270"/>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5D74368-91B8-EF63-36DE-41FDC498C9B4}"/>
              </a:ext>
            </a:extLst>
          </p:cNvPr>
          <p:cNvSpPr/>
          <p:nvPr/>
        </p:nvSpPr>
        <p:spPr>
          <a:xfrm>
            <a:off x="8458206" y="5410201"/>
            <a:ext cx="2149470"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Proportion sample size is large</a:t>
            </a:r>
          </a:p>
        </p:txBody>
      </p:sp>
    </p:spTree>
    <p:extLst>
      <p:ext uri="{BB962C8B-B14F-4D97-AF65-F5344CB8AC3E}">
        <p14:creationId xmlns:p14="http://schemas.microsoft.com/office/powerpoint/2010/main" val="228643990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917700" y="512872"/>
            <a:ext cx="8229600" cy="1143000"/>
          </a:xfrm>
          <a:solidFill>
            <a:schemeClr val="bg1"/>
          </a:solidFill>
        </p:spPr>
        <p:txBody>
          <a:bodyPr vert="horz" lIns="90488" tIns="44450" rIns="90488" bIns="44450" rtlCol="0" anchor="t" anchorCtr="1">
            <a:noAutofit/>
          </a:bodyPr>
          <a:lstStyle/>
          <a:p>
            <a:r>
              <a:rPr lang="en-US" altLang="en-US" b="1" dirty="0"/>
              <a:t>Point Estimator</a:t>
            </a:r>
          </a:p>
        </p:txBody>
      </p:sp>
      <p:sp>
        <p:nvSpPr>
          <p:cNvPr id="46083" name="Rectangle 3"/>
          <p:cNvSpPr>
            <a:spLocks noGrp="1" noChangeArrowheads="1"/>
          </p:cNvSpPr>
          <p:nvPr>
            <p:ph type="body" sz="half" idx="1"/>
          </p:nvPr>
        </p:nvSpPr>
        <p:spPr>
          <a:xfrm>
            <a:off x="914400" y="1882590"/>
            <a:ext cx="10381129" cy="1694328"/>
          </a:xfrm>
          <a:noFill/>
        </p:spPr>
        <p:txBody>
          <a:bodyPr vert="horz" lIns="90488" tIns="44450" rIns="90488" bIns="44450" rtlCol="0">
            <a:noAutofit/>
          </a:bodyPr>
          <a:lstStyle/>
          <a:p>
            <a:pPr marL="0" indent="0">
              <a:buNone/>
            </a:pPr>
            <a:r>
              <a:rPr lang="en-US" altLang="en-US" sz="2800" dirty="0">
                <a:solidFill>
                  <a:srgbClr val="141413"/>
                </a:solidFill>
              </a:rPr>
              <a:t>A </a:t>
            </a:r>
            <a:r>
              <a:rPr lang="en-US" altLang="en-US" sz="2800" b="1" dirty="0">
                <a:solidFill>
                  <a:srgbClr val="141413"/>
                </a:solidFill>
              </a:rPr>
              <a:t>point estimator</a:t>
            </a:r>
            <a:r>
              <a:rPr lang="en-US" altLang="en-US" sz="2800" dirty="0">
                <a:solidFill>
                  <a:srgbClr val="141413"/>
                </a:solidFill>
              </a:rPr>
              <a:t> of a population parameter is a rule or formula that tells us how to use the sample data to calculate a </a:t>
            </a:r>
            <a:r>
              <a:rPr lang="en-US" altLang="en-US" sz="2800" i="1" dirty="0">
                <a:solidFill>
                  <a:srgbClr val="141413"/>
                </a:solidFill>
              </a:rPr>
              <a:t>single</a:t>
            </a:r>
            <a:r>
              <a:rPr lang="en-US" altLang="en-US" sz="2800" dirty="0">
                <a:solidFill>
                  <a:srgbClr val="141413"/>
                </a:solidFill>
              </a:rPr>
              <a:t> number that can be used as an </a:t>
            </a:r>
            <a:r>
              <a:rPr lang="en-US" altLang="en-US" sz="2800" i="1" dirty="0">
                <a:solidFill>
                  <a:srgbClr val="141413"/>
                </a:solidFill>
              </a:rPr>
              <a:t>estimate</a:t>
            </a:r>
            <a:r>
              <a:rPr lang="en-US" altLang="en-US" sz="2800" dirty="0">
                <a:solidFill>
                  <a:srgbClr val="141413"/>
                </a:solidFill>
              </a:rPr>
              <a:t> of the target parameter.</a:t>
            </a:r>
          </a:p>
        </p:txBody>
      </p: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8F62DE43-41F1-B3DA-DCA7-071475F7333C}"/>
                  </a:ext>
                </a:extLst>
              </p:cNvPr>
              <p:cNvSpPr txBox="1">
                <a:spLocks noChangeArrowheads="1"/>
              </p:cNvSpPr>
              <p:nvPr/>
            </p:nvSpPr>
            <p:spPr>
              <a:xfrm>
                <a:off x="914400" y="3803636"/>
                <a:ext cx="10668001" cy="2088776"/>
              </a:xfrm>
              <a:prstGeom prst="rect">
                <a:avLst/>
              </a:prstGeom>
            </p:spPr>
            <p:txBody>
              <a:bodyPr vert="horz" lIns="90488" tIns="44450" rIns="90488" bIns="44450" rtlCol="0">
                <a:normAutofit/>
              </a:bodyPr>
              <a:lst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buClr>
                    <a:srgbClr val="8E0D30"/>
                  </a:buClr>
                </a:pPr>
                <a:r>
                  <a:rPr lang="en-US" altLang="en-US" sz="2000" dirty="0"/>
                  <a:t>Provides </a:t>
                </a:r>
                <a:r>
                  <a:rPr lang="en-US" altLang="en-US" sz="2000" b="1" dirty="0"/>
                  <a:t>a single value </a:t>
                </a:r>
                <a:r>
                  <a:rPr lang="en-US" altLang="en-US" sz="1800" dirty="0"/>
                  <a:t>based on observations from</a:t>
                </a:r>
                <a:r>
                  <a:rPr lang="en-US" altLang="en-US" sz="1800" b="1" dirty="0"/>
                  <a:t> one sample</a:t>
                </a:r>
              </a:p>
              <a:p>
                <a:pPr fontAlgn="auto">
                  <a:spcBef>
                    <a:spcPct val="33000"/>
                  </a:spcBef>
                  <a:buClr>
                    <a:srgbClr val="8E0D30"/>
                  </a:buClr>
                </a:pPr>
                <a:r>
                  <a:rPr lang="en-US" altLang="en-US" sz="2000" dirty="0"/>
                  <a:t>Gives </a:t>
                </a:r>
                <a:r>
                  <a:rPr lang="en-US" altLang="en-US" sz="2000" b="1" dirty="0"/>
                  <a:t>no information about how close</a:t>
                </a:r>
                <a:r>
                  <a:rPr lang="en-US" altLang="en-US" sz="2000" dirty="0"/>
                  <a:t> the value is to the unknown population parameter</a:t>
                </a:r>
              </a:p>
              <a:p>
                <a:pPr marL="0" indent="0" fontAlgn="auto">
                  <a:spcBef>
                    <a:spcPct val="33000"/>
                  </a:spcBef>
                  <a:buClr>
                    <a:srgbClr val="8E0D30"/>
                  </a:buClr>
                  <a:buFont typeface="Wingdings" panose="05000000000000000000" pitchFamily="2" charset="2"/>
                  <a:buNone/>
                </a:pPr>
                <a:r>
                  <a:rPr lang="en-US" sz="2000" dirty="0"/>
                  <a:t>Example: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𝑋</m:t>
                        </m:r>
                      </m:e>
                    </m:acc>
                  </m:oMath>
                </a14:m>
                <a:r>
                  <a:rPr lang="en-US" sz="2000" dirty="0"/>
                  <a:t> = 3 is the </a:t>
                </a:r>
                <a:r>
                  <a:rPr lang="en-US" sz="2000" b="1" dirty="0">
                    <a:solidFill>
                      <a:srgbClr val="00B050"/>
                    </a:solidFill>
                  </a:rPr>
                  <a:t>point estimate</a:t>
                </a:r>
                <a:r>
                  <a:rPr lang="en-US" sz="2000" dirty="0">
                    <a:solidFill>
                      <a:srgbClr val="00B050"/>
                    </a:solidFill>
                  </a:rPr>
                  <a:t> </a:t>
                </a:r>
                <a:r>
                  <a:rPr lang="en-US" sz="2000" dirty="0"/>
                  <a:t>of the unknown population mean</a:t>
                </a:r>
                <a:endParaRPr lang="en-US" sz="1200" dirty="0"/>
              </a:p>
            </p:txBody>
          </p:sp>
        </mc:Choice>
        <mc:Fallback xmlns="">
          <p:sp>
            <p:nvSpPr>
              <p:cNvPr id="2" name="Rectangle 3">
                <a:extLst>
                  <a:ext uri="{FF2B5EF4-FFF2-40B4-BE49-F238E27FC236}">
                    <a16:creationId xmlns:a16="http://schemas.microsoft.com/office/drawing/2014/main" id="{8F62DE43-41F1-B3DA-DCA7-071475F7333C}"/>
                  </a:ext>
                </a:extLst>
              </p:cNvPr>
              <p:cNvSpPr txBox="1">
                <a:spLocks noRot="1" noChangeAspect="1" noMove="1" noResize="1" noEditPoints="1" noAdjustHandles="1" noChangeArrowheads="1" noChangeShapeType="1" noTextEdit="1"/>
              </p:cNvSpPr>
              <p:nvPr/>
            </p:nvSpPr>
            <p:spPr>
              <a:xfrm>
                <a:off x="914400" y="3803636"/>
                <a:ext cx="10668001" cy="2088776"/>
              </a:xfrm>
              <a:prstGeom prst="rect">
                <a:avLst/>
              </a:prstGeom>
              <a:blipFill>
                <a:blip r:embed="rId3"/>
                <a:stretch>
                  <a:fillRect l="-629" t="-1458"/>
                </a:stretch>
              </a:blipFill>
            </p:spPr>
            <p:txBody>
              <a:bodyPr/>
              <a:lstStyle/>
              <a:p>
                <a:r>
                  <a:rPr lang="en-US">
                    <a:noFill/>
                  </a:rPr>
                  <a:t> </a:t>
                </a:r>
              </a:p>
            </p:txBody>
          </p:sp>
        </mc:Fallback>
      </mc:AlternateContent>
    </p:spTree>
    <p:extLst>
      <p:ext uri="{BB962C8B-B14F-4D97-AF65-F5344CB8AC3E}">
        <p14:creationId xmlns:p14="http://schemas.microsoft.com/office/powerpoint/2010/main" val="4088099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130048" y="792480"/>
            <a:ext cx="5937755" cy="1188720"/>
          </a:xfrm>
          <a:solidFill>
            <a:schemeClr val="bg1"/>
          </a:solidFill>
        </p:spPr>
        <p:txBody>
          <a:bodyPr vert="horz" lIns="90488" tIns="44450" rIns="90488" bIns="44450" rtlCol="0" anchor="t" anchorCtr="1">
            <a:noAutofit/>
          </a:bodyPr>
          <a:lstStyle/>
          <a:p>
            <a:r>
              <a:rPr lang="en-US" altLang="en-US" b="1"/>
              <a:t>Estimation Methods</a:t>
            </a:r>
          </a:p>
        </p:txBody>
      </p:sp>
      <p:sp>
        <p:nvSpPr>
          <p:cNvPr id="3" name="Rectangle 2">
            <a:extLst>
              <a:ext uri="{FF2B5EF4-FFF2-40B4-BE49-F238E27FC236}">
                <a16:creationId xmlns:a16="http://schemas.microsoft.com/office/drawing/2014/main" id="{11CD0B5A-1793-9BF8-AE53-B7C63B57E009}"/>
              </a:ext>
            </a:extLst>
          </p:cNvPr>
          <p:cNvSpPr/>
          <p:nvPr/>
        </p:nvSpPr>
        <p:spPr>
          <a:xfrm>
            <a:off x="4231533" y="21336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a:t>
            </a:r>
          </a:p>
        </p:txBody>
      </p:sp>
      <p:cxnSp>
        <p:nvCxnSpPr>
          <p:cNvPr id="6" name="Straight Connector 5">
            <a:extLst>
              <a:ext uri="{FF2B5EF4-FFF2-40B4-BE49-F238E27FC236}">
                <a16:creationId xmlns:a16="http://schemas.microsoft.com/office/drawing/2014/main" id="{B372F9E6-5C96-779C-B8F9-026D335AB513}"/>
              </a:ext>
            </a:extLst>
          </p:cNvPr>
          <p:cNvCxnSpPr>
            <a:cxnSpLocks/>
            <a:stCxn id="3" idx="2"/>
          </p:cNvCxnSpPr>
          <p:nvPr/>
        </p:nvCxnSpPr>
        <p:spPr>
          <a:xfrm>
            <a:off x="5230070" y="2971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B6F3F-D591-1DE1-54E8-649EF3DE968B}"/>
              </a:ext>
            </a:extLst>
          </p:cNvPr>
          <p:cNvCxnSpPr/>
          <p:nvPr/>
        </p:nvCxnSpPr>
        <p:spPr>
          <a:xfrm flipH="1">
            <a:off x="2707532" y="3352800"/>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3B81F6-B567-691E-9EA7-FCE1E90523BE}"/>
              </a:ext>
            </a:extLst>
          </p:cNvPr>
          <p:cNvCxnSpPr>
            <a:cxnSpLocks/>
          </p:cNvCxnSpPr>
          <p:nvPr/>
        </p:nvCxnSpPr>
        <p:spPr>
          <a:xfrm flipH="1">
            <a:off x="5069732" y="3352800"/>
            <a:ext cx="232166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13" name="Straight Connector 12">
            <a:extLst>
              <a:ext uri="{FF2B5EF4-FFF2-40B4-BE49-F238E27FC236}">
                <a16:creationId xmlns:a16="http://schemas.microsoft.com/office/drawing/2014/main" id="{3EBFF9FA-B939-792C-63CC-888634FC38EA}"/>
              </a:ext>
            </a:extLst>
          </p:cNvPr>
          <p:cNvCxnSpPr>
            <a:cxnSpLocks/>
          </p:cNvCxnSpPr>
          <p:nvPr/>
        </p:nvCxnSpPr>
        <p:spPr>
          <a:xfrm>
            <a:off x="2707532" y="3352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46D1A-76CB-20B6-D0BF-8FF6AE06451F}"/>
              </a:ext>
            </a:extLst>
          </p:cNvPr>
          <p:cNvCxnSpPr/>
          <p:nvPr/>
        </p:nvCxnSpPr>
        <p:spPr>
          <a:xfrm>
            <a:off x="2707532" y="34290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7E3510-6C6F-28B1-FE55-AFA5CA3D7F78}"/>
              </a:ext>
            </a:extLst>
          </p:cNvPr>
          <p:cNvCxnSpPr>
            <a:cxnSpLocks/>
          </p:cNvCxnSpPr>
          <p:nvPr/>
        </p:nvCxnSpPr>
        <p:spPr>
          <a:xfrm>
            <a:off x="7391400" y="33528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sp>
        <p:nvSpPr>
          <p:cNvPr id="18" name="Rectangle 17">
            <a:extLst>
              <a:ext uri="{FF2B5EF4-FFF2-40B4-BE49-F238E27FC236}">
                <a16:creationId xmlns:a16="http://schemas.microsoft.com/office/drawing/2014/main" id="{6E30F167-0F0B-D082-3E6A-F6B3CB60EB05}"/>
              </a:ext>
            </a:extLst>
          </p:cNvPr>
          <p:cNvSpPr/>
          <p:nvPr/>
        </p:nvSpPr>
        <p:spPr>
          <a:xfrm>
            <a:off x="1752601" y="3805135"/>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Estimation</a:t>
            </a:r>
          </a:p>
        </p:txBody>
      </p:sp>
      <p:sp>
        <p:nvSpPr>
          <p:cNvPr id="19" name="Rectangle 18">
            <a:extLst>
              <a:ext uri="{FF2B5EF4-FFF2-40B4-BE49-F238E27FC236}">
                <a16:creationId xmlns:a16="http://schemas.microsoft.com/office/drawing/2014/main" id="{1500C3EA-2282-9989-402B-DAC57744225E}"/>
              </a:ext>
            </a:extLst>
          </p:cNvPr>
          <p:cNvSpPr/>
          <p:nvPr/>
        </p:nvSpPr>
        <p:spPr>
          <a:xfrm>
            <a:off x="6408737" y="372731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rPr>
              <a:t>Interval Estimation</a:t>
            </a:r>
          </a:p>
        </p:txBody>
      </p:sp>
      <p:cxnSp>
        <p:nvCxnSpPr>
          <p:cNvPr id="23" name="Straight Connector 22">
            <a:extLst>
              <a:ext uri="{FF2B5EF4-FFF2-40B4-BE49-F238E27FC236}">
                <a16:creationId xmlns:a16="http://schemas.microsoft.com/office/drawing/2014/main" id="{571C0FC0-73C8-3BD3-8BC1-0D43D0C2D0D9}"/>
              </a:ext>
            </a:extLst>
          </p:cNvPr>
          <p:cNvCxnSpPr>
            <a:cxnSpLocks/>
          </p:cNvCxnSpPr>
          <p:nvPr/>
        </p:nvCxnSpPr>
        <p:spPr>
          <a:xfrm>
            <a:off x="7475538" y="4571999"/>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4" name="Straight Connector 23">
            <a:extLst>
              <a:ext uri="{FF2B5EF4-FFF2-40B4-BE49-F238E27FC236}">
                <a16:creationId xmlns:a16="http://schemas.microsoft.com/office/drawing/2014/main" id="{55E73ED3-86F0-CAB2-2054-A850D992D595}"/>
              </a:ext>
            </a:extLst>
          </p:cNvPr>
          <p:cNvCxnSpPr>
            <a:cxnSpLocks/>
          </p:cNvCxnSpPr>
          <p:nvPr/>
        </p:nvCxnSpPr>
        <p:spPr>
          <a:xfrm flipH="1">
            <a:off x="5302250" y="4952999"/>
            <a:ext cx="216535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5" name="Straight Connector 24">
            <a:extLst>
              <a:ext uri="{FF2B5EF4-FFF2-40B4-BE49-F238E27FC236}">
                <a16:creationId xmlns:a16="http://schemas.microsoft.com/office/drawing/2014/main" id="{AF592B40-9AE0-DF9A-F004-AD2A2D4621B9}"/>
              </a:ext>
            </a:extLst>
          </p:cNvPr>
          <p:cNvCxnSpPr>
            <a:cxnSpLocks/>
          </p:cNvCxnSpPr>
          <p:nvPr/>
        </p:nvCxnSpPr>
        <p:spPr>
          <a:xfrm flipH="1">
            <a:off x="7881195" y="4953000"/>
            <a:ext cx="16033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1D4C54A9-168F-48B2-5B57-F38185E19D7D}"/>
              </a:ext>
            </a:extLst>
          </p:cNvPr>
          <p:cNvCxnSpPr/>
          <p:nvPr/>
        </p:nvCxnSpPr>
        <p:spPr>
          <a:xfrm flipH="1">
            <a:off x="7130205" y="4952999"/>
            <a:ext cx="251460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8E6E4B66-0326-2737-9B25-FA7D523440B6}"/>
              </a:ext>
            </a:extLst>
          </p:cNvPr>
          <p:cNvCxnSpPr>
            <a:cxnSpLocks/>
          </p:cNvCxnSpPr>
          <p:nvPr/>
        </p:nvCxnSpPr>
        <p:spPr>
          <a:xfrm>
            <a:off x="5302250"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2" name="Straight Arrow Connector 31">
            <a:extLst>
              <a:ext uri="{FF2B5EF4-FFF2-40B4-BE49-F238E27FC236}">
                <a16:creationId xmlns:a16="http://schemas.microsoft.com/office/drawing/2014/main" id="{2B55B9E4-85CD-697A-AF12-A9FAF95A2F6A}"/>
              </a:ext>
            </a:extLst>
          </p:cNvPr>
          <p:cNvCxnSpPr/>
          <p:nvPr/>
        </p:nvCxnSpPr>
        <p:spPr>
          <a:xfrm>
            <a:off x="5302250"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3" name="Straight Connector 32">
            <a:extLst>
              <a:ext uri="{FF2B5EF4-FFF2-40B4-BE49-F238E27FC236}">
                <a16:creationId xmlns:a16="http://schemas.microsoft.com/office/drawing/2014/main" id="{8A0FC1FD-ADB3-1640-D8C3-7D5F36A31BA2}"/>
              </a:ext>
            </a:extLst>
          </p:cNvPr>
          <p:cNvCxnSpPr>
            <a:cxnSpLocks/>
          </p:cNvCxnSpPr>
          <p:nvPr/>
        </p:nvCxnSpPr>
        <p:spPr>
          <a:xfrm>
            <a:off x="7478781"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4" name="Straight Arrow Connector 33">
            <a:extLst>
              <a:ext uri="{FF2B5EF4-FFF2-40B4-BE49-F238E27FC236}">
                <a16:creationId xmlns:a16="http://schemas.microsoft.com/office/drawing/2014/main" id="{049E580C-E3B9-8DF5-2BC3-84CC5E6218A3}"/>
              </a:ext>
            </a:extLst>
          </p:cNvPr>
          <p:cNvCxnSpPr/>
          <p:nvPr/>
        </p:nvCxnSpPr>
        <p:spPr>
          <a:xfrm>
            <a:off x="7478781"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5" name="Straight Connector 34">
            <a:extLst>
              <a:ext uri="{FF2B5EF4-FFF2-40B4-BE49-F238E27FC236}">
                <a16:creationId xmlns:a16="http://schemas.microsoft.com/office/drawing/2014/main" id="{47891238-2799-0E61-D4B2-AA51CF7F359A}"/>
              </a:ext>
            </a:extLst>
          </p:cNvPr>
          <p:cNvCxnSpPr>
            <a:cxnSpLocks/>
          </p:cNvCxnSpPr>
          <p:nvPr/>
        </p:nvCxnSpPr>
        <p:spPr>
          <a:xfrm>
            <a:off x="9644805"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6" name="Straight Arrow Connector 35">
            <a:extLst>
              <a:ext uri="{FF2B5EF4-FFF2-40B4-BE49-F238E27FC236}">
                <a16:creationId xmlns:a16="http://schemas.microsoft.com/office/drawing/2014/main" id="{D3E3BF85-3DE4-6D85-5D55-3A883820EF23}"/>
              </a:ext>
            </a:extLst>
          </p:cNvPr>
          <p:cNvCxnSpPr/>
          <p:nvPr/>
        </p:nvCxnSpPr>
        <p:spPr>
          <a:xfrm>
            <a:off x="9644805"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8E12FD0-1A22-1259-B4B9-39C68DA88D79}"/>
                  </a:ext>
                </a:extLst>
              </p:cNvPr>
              <p:cNvSpPr/>
              <p:nvPr/>
            </p:nvSpPr>
            <p:spPr>
              <a:xfrm>
                <a:off x="4191001" y="5402094"/>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Mean, sample size is large or </a:t>
                </a:r>
                <a14:m>
                  <m:oMath xmlns:m="http://schemas.openxmlformats.org/officeDocument/2006/math">
                    <m:r>
                      <a:rPr lang="en-US" altLang="en-US" sz="1600" b="1" i="1">
                        <a:solidFill>
                          <a:schemeClr val="tx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tx1">
                        <a:alpha val="22000"/>
                      </a:schemeClr>
                    </a:solidFill>
                    <a:effectLst>
                      <a:glow rad="127000">
                        <a:schemeClr val="accent1">
                          <a:alpha val="14000"/>
                        </a:schemeClr>
                      </a:glow>
                    </a:effectLst>
                  </a:rPr>
                  <a:t> is known</a:t>
                </a:r>
              </a:p>
            </p:txBody>
          </p:sp>
        </mc:Choice>
        <mc:Fallback xmlns="">
          <p:sp>
            <p:nvSpPr>
              <p:cNvPr id="38" name="Rectangle 37">
                <a:extLst>
                  <a:ext uri="{FF2B5EF4-FFF2-40B4-BE49-F238E27FC236}">
                    <a16:creationId xmlns:a16="http://schemas.microsoft.com/office/drawing/2014/main" id="{88E12FD0-1A22-1259-B4B9-39C68DA88D79}"/>
                  </a:ext>
                </a:extLst>
              </p:cNvPr>
              <p:cNvSpPr>
                <a:spLocks noRot="1" noChangeAspect="1" noMove="1" noResize="1" noEditPoints="1" noAdjustHandles="1" noChangeArrowheads="1" noChangeShapeType="1" noTextEdit="1"/>
              </p:cNvSpPr>
              <p:nvPr/>
            </p:nvSpPr>
            <p:spPr>
              <a:xfrm>
                <a:off x="4191001" y="5402094"/>
                <a:ext cx="1997075" cy="838199"/>
              </a:xfrm>
              <a:prstGeom prst="rect">
                <a:avLst/>
              </a:prstGeom>
              <a:blipFill>
                <a:blip r:embed="rId3"/>
                <a:stretch>
                  <a:fillRect/>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0FCA9C4-85CD-7C1E-2141-F871245CA989}"/>
                  </a:ext>
                </a:extLst>
              </p:cNvPr>
              <p:cNvSpPr/>
              <p:nvPr/>
            </p:nvSpPr>
            <p:spPr>
              <a:xfrm>
                <a:off x="6324601" y="5410202"/>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Mean, sample size is small and </a:t>
                </a:r>
                <a14:m>
                  <m:oMath xmlns:m="http://schemas.openxmlformats.org/officeDocument/2006/math">
                    <m:r>
                      <a:rPr lang="en-US" altLang="en-US" sz="1600" b="1" i="1">
                        <a:solidFill>
                          <a:schemeClr val="tx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tx1">
                        <a:alpha val="22000"/>
                      </a:schemeClr>
                    </a:solidFill>
                    <a:effectLst>
                      <a:glow rad="127000">
                        <a:schemeClr val="accent1">
                          <a:alpha val="14000"/>
                        </a:schemeClr>
                      </a:glow>
                    </a:effectLst>
                  </a:rPr>
                  <a:t> is unknown</a:t>
                </a:r>
              </a:p>
            </p:txBody>
          </p:sp>
        </mc:Choice>
        <mc:Fallback xmlns="">
          <p:sp>
            <p:nvSpPr>
              <p:cNvPr id="39" name="Rectangle 38">
                <a:extLst>
                  <a:ext uri="{FF2B5EF4-FFF2-40B4-BE49-F238E27FC236}">
                    <a16:creationId xmlns:a16="http://schemas.microsoft.com/office/drawing/2014/main" id="{60FCA9C4-85CD-7C1E-2141-F871245CA989}"/>
                  </a:ext>
                </a:extLst>
              </p:cNvPr>
              <p:cNvSpPr>
                <a:spLocks noRot="1" noChangeAspect="1" noMove="1" noResize="1" noEditPoints="1" noAdjustHandles="1" noChangeArrowheads="1" noChangeShapeType="1" noTextEdit="1"/>
              </p:cNvSpPr>
              <p:nvPr/>
            </p:nvSpPr>
            <p:spPr>
              <a:xfrm>
                <a:off x="6324601" y="5410202"/>
                <a:ext cx="1997075" cy="838199"/>
              </a:xfrm>
              <a:prstGeom prst="rect">
                <a:avLst/>
              </a:prstGeom>
              <a:blipFill>
                <a:blip r:embed="rId4"/>
                <a:stretch>
                  <a:fillRect r="-270"/>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5D74368-91B8-EF63-36DE-41FDC498C9B4}"/>
              </a:ext>
            </a:extLst>
          </p:cNvPr>
          <p:cNvSpPr/>
          <p:nvPr/>
        </p:nvSpPr>
        <p:spPr>
          <a:xfrm>
            <a:off x="8458206" y="5410201"/>
            <a:ext cx="2149470"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tx1">
                    <a:alpha val="22000"/>
                  </a:schemeClr>
                </a:solidFill>
                <a:effectLst>
                  <a:glow rad="127000">
                    <a:schemeClr val="accent1">
                      <a:alpha val="14000"/>
                    </a:schemeClr>
                  </a:glow>
                </a:effectLst>
              </a:rPr>
              <a:t>Population Proportion sample size is large</a:t>
            </a:r>
          </a:p>
        </p:txBody>
      </p:sp>
    </p:spTree>
    <p:extLst>
      <p:ext uri="{BB962C8B-B14F-4D97-AF65-F5344CB8AC3E}">
        <p14:creationId xmlns:p14="http://schemas.microsoft.com/office/powerpoint/2010/main" val="312972683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4E8956A-F696-494B-A35A-1AE6DDEFAACE}"/>
              </a:ext>
            </a:extLst>
          </p:cNvPr>
          <p:cNvSpPr>
            <a:spLocks noGrp="1"/>
          </p:cNvSpPr>
          <p:nvPr>
            <p:ph type="title"/>
          </p:nvPr>
        </p:nvSpPr>
        <p:spPr>
          <a:xfrm>
            <a:off x="476843" y="473245"/>
            <a:ext cx="11241915" cy="853531"/>
          </a:xfrm>
        </p:spPr>
        <p:txBody>
          <a:bodyPr/>
          <a:lstStyle/>
          <a:p>
            <a:r>
              <a:rPr lang="en-US" dirty="0"/>
              <a:t>Margin of Error and the Interval Estimate </a:t>
            </a:r>
            <a:endParaRPr lang="en-IN" dirty="0"/>
          </a:p>
        </p:txBody>
      </p:sp>
      <p:sp>
        <p:nvSpPr>
          <p:cNvPr id="2" name="Content Placeholder 2">
            <a:extLst>
              <a:ext uri="{FF2B5EF4-FFF2-40B4-BE49-F238E27FC236}">
                <a16:creationId xmlns:a16="http://schemas.microsoft.com/office/drawing/2014/main" id="{C0E18982-174D-4E99-8BF5-52F29627C725}"/>
              </a:ext>
            </a:extLst>
          </p:cNvPr>
          <p:cNvSpPr>
            <a:spLocks noGrp="1"/>
          </p:cNvSpPr>
          <p:nvPr>
            <p:ph sz="half" idx="2"/>
          </p:nvPr>
        </p:nvSpPr>
        <p:spPr>
          <a:xfrm>
            <a:off x="472904" y="1617104"/>
            <a:ext cx="11241915" cy="1920240"/>
          </a:xfrm>
        </p:spPr>
        <p:txBody>
          <a:bodyPr/>
          <a:lstStyle/>
          <a:p>
            <a:pPr lvl="0">
              <a:spcBef>
                <a:spcPts val="1200"/>
              </a:spcBef>
              <a:buClr>
                <a:srgbClr val="003865"/>
              </a:buClr>
            </a:pPr>
            <a:r>
              <a:rPr lang="en-US" sz="2200" dirty="0">
                <a:solidFill>
                  <a:srgbClr val="003865"/>
                </a:solidFill>
              </a:rPr>
              <a:t>A </a:t>
            </a:r>
            <a:r>
              <a:rPr lang="en-US" sz="2200" b="1" dirty="0">
                <a:solidFill>
                  <a:srgbClr val="003865"/>
                </a:solidFill>
              </a:rPr>
              <a:t>point</a:t>
            </a:r>
            <a:r>
              <a:rPr lang="en-US" sz="2200" dirty="0">
                <a:solidFill>
                  <a:srgbClr val="003865"/>
                </a:solidFill>
              </a:rPr>
              <a:t> estimator cannot be expected to provide the exact value of the population parameter.</a:t>
            </a:r>
          </a:p>
          <a:p>
            <a:pPr lvl="0">
              <a:spcBef>
                <a:spcPts val="1200"/>
              </a:spcBef>
              <a:buClr>
                <a:srgbClr val="003865"/>
              </a:buClr>
            </a:pPr>
            <a:r>
              <a:rPr lang="en-US" sz="2200" dirty="0">
                <a:solidFill>
                  <a:srgbClr val="003865"/>
                </a:solidFill>
              </a:rPr>
              <a:t>An </a:t>
            </a:r>
            <a:r>
              <a:rPr lang="en-US" sz="2200" b="1" dirty="0">
                <a:solidFill>
                  <a:srgbClr val="003865"/>
                </a:solidFill>
              </a:rPr>
              <a:t>interval</a:t>
            </a:r>
            <a:r>
              <a:rPr lang="en-US" sz="2200" dirty="0">
                <a:solidFill>
                  <a:srgbClr val="003865"/>
                </a:solidFill>
              </a:rPr>
              <a:t> estimate can be computed by adding and subtracting a </a:t>
            </a:r>
            <a:r>
              <a:rPr lang="en-US" sz="2200" u="sng" dirty="0">
                <a:solidFill>
                  <a:srgbClr val="003865"/>
                </a:solidFill>
              </a:rPr>
              <a:t>margin of error</a:t>
            </a:r>
            <a:r>
              <a:rPr lang="en-US" sz="2200" dirty="0">
                <a:solidFill>
                  <a:srgbClr val="003865"/>
                </a:solidFill>
              </a:rPr>
              <a:t> to the point estimate.</a:t>
            </a:r>
          </a:p>
        </p:txBody>
      </p:sp>
      <mc:AlternateContent xmlns:mc="http://schemas.openxmlformats.org/markup-compatibility/2006" xmlns:a14="http://schemas.microsoft.com/office/drawing/2010/main">
        <mc:Choice Requires="a14">
          <p:sp>
            <p:nvSpPr>
              <p:cNvPr id="9" name="Object 3" descr="Point estimate plus or minus margin of error">
                <a:extLst>
                  <a:ext uri="{FF2B5EF4-FFF2-40B4-BE49-F238E27FC236}">
                    <a16:creationId xmlns:a16="http://schemas.microsoft.com/office/drawing/2014/main" id="{6530C2C7-5FA9-4C53-9375-229D354340DB}"/>
                  </a:ext>
                </a:extLst>
              </p:cNvPr>
              <p:cNvSpPr txBox="1">
                <a:spLocks noGrp="1"/>
              </p:cNvSpPr>
              <p:nvPr>
                <p:ph idx="10"/>
              </p:nvPr>
            </p:nvSpPr>
            <p:spPr>
              <a:xfrm>
                <a:off x="3359582" y="3169044"/>
                <a:ext cx="6212425" cy="3683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m:rPr>
                          <m:nor/>
                        </m:rPr>
                        <a:rPr lang="en-US" sz="2000" b="1" i="0" smtClean="0">
                          <a:solidFill>
                            <a:srgbClr val="00B050"/>
                          </a:solidFill>
                          <a:latin typeface="Cambria Math" panose="02040503050406030204" pitchFamily="18" charset="0"/>
                        </a:rPr>
                        <m:t>Interval</m:t>
                      </m:r>
                      <m:r>
                        <m:rPr>
                          <m:nor/>
                        </m:rPr>
                        <a:rPr lang="en-US" sz="2000" smtClean="0">
                          <a:solidFill>
                            <a:srgbClr val="00B050"/>
                          </a:solidFill>
                          <a:latin typeface="Cambria Math" panose="02040503050406030204" pitchFamily="18" charset="0"/>
                        </a:rPr>
                        <m:t> </m:t>
                      </m:r>
                      <m:r>
                        <m:rPr>
                          <m:nor/>
                        </m:rPr>
                        <a:rPr lang="en-US" sz="2000" smtClean="0">
                          <a:solidFill>
                            <a:srgbClr val="00B050"/>
                          </a:solidFill>
                          <a:latin typeface="Cambria Math" panose="02040503050406030204" pitchFamily="18" charset="0"/>
                        </a:rPr>
                        <m:t>Estimate</m:t>
                      </m:r>
                      <m:r>
                        <m:rPr>
                          <m:nor/>
                        </m:rPr>
                        <a:rPr lang="en-US" sz="2000" i="0" smtClean="0">
                          <a:solidFill>
                            <a:srgbClr val="00B050"/>
                          </a:solidFill>
                          <a:latin typeface="Cambria Math" panose="02040503050406030204" pitchFamily="18" charset="0"/>
                        </a:rPr>
                        <m:t> = </m:t>
                      </m:r>
                      <m:r>
                        <m:rPr>
                          <m:nor/>
                        </m:rPr>
                        <a:rPr lang="en-US" sz="2000" b="1" smtClean="0">
                          <a:solidFill>
                            <a:srgbClr val="00B050"/>
                          </a:solidFill>
                          <a:latin typeface="Cambria Math" panose="02040503050406030204" pitchFamily="18" charset="0"/>
                        </a:rPr>
                        <m:t>Point</m:t>
                      </m:r>
                      <m:r>
                        <m:rPr>
                          <m:nor/>
                        </m:rPr>
                        <a:rPr lang="en-US" sz="2000" smtClean="0">
                          <a:solidFill>
                            <a:srgbClr val="00B050"/>
                          </a:solidFill>
                          <a:latin typeface="Cambria Math" panose="02040503050406030204" pitchFamily="18" charset="0"/>
                        </a:rPr>
                        <m:t> </m:t>
                      </m:r>
                      <m:r>
                        <m:rPr>
                          <m:nor/>
                        </m:rPr>
                        <a:rPr lang="en-US" sz="2000" smtClean="0">
                          <a:solidFill>
                            <a:srgbClr val="00B050"/>
                          </a:solidFill>
                          <a:latin typeface="Cambria Math" panose="02040503050406030204" pitchFamily="18" charset="0"/>
                        </a:rPr>
                        <m:t>Estimate</m:t>
                      </m:r>
                      <m:r>
                        <m:rPr>
                          <m:nor/>
                        </m:rPr>
                        <a:rPr lang="en-US" sz="2000" smtClean="0">
                          <a:solidFill>
                            <a:srgbClr val="00B050"/>
                          </a:solidFill>
                          <a:latin typeface="Cambria Math" panose="02040503050406030204" pitchFamily="18" charset="0"/>
                        </a:rPr>
                        <m:t> </m:t>
                      </m:r>
                      <m:r>
                        <a:rPr lang="en-US" sz="2000" b="0" i="1">
                          <a:solidFill>
                            <a:srgbClr val="00B050"/>
                          </a:solidFill>
                          <a:latin typeface="Cambria Math" panose="02040503050406030204" pitchFamily="18" charset="0"/>
                        </a:rPr>
                        <m:t> </m:t>
                      </m:r>
                      <m:r>
                        <a:rPr lang="en-US" sz="2000" b="0" i="1" smtClean="0">
                          <a:solidFill>
                            <a:srgbClr val="00B050"/>
                          </a:solidFill>
                          <a:latin typeface="Cambria Math" panose="02040503050406030204" pitchFamily="18" charset="0"/>
                          <a:ea typeface="Cambria Math" panose="02040503050406030204" pitchFamily="18" charset="0"/>
                        </a:rPr>
                        <m:t>± </m:t>
                      </m:r>
                      <m:r>
                        <m:rPr>
                          <m:nor/>
                        </m:rPr>
                        <a:rPr lang="en-US" sz="2000" b="1" i="0">
                          <a:solidFill>
                            <a:srgbClr val="00B050"/>
                          </a:solidFill>
                          <a:latin typeface="Cambria Math" panose="02040503050406030204" pitchFamily="18" charset="0"/>
                        </a:rPr>
                        <m:t>Margin</m:t>
                      </m:r>
                      <m:r>
                        <m:rPr>
                          <m:nor/>
                        </m:rPr>
                        <a:rPr lang="en-US" sz="2000" b="1" i="0">
                          <a:solidFill>
                            <a:srgbClr val="00B050"/>
                          </a:solidFill>
                          <a:latin typeface="Cambria Math" panose="02040503050406030204" pitchFamily="18" charset="0"/>
                        </a:rPr>
                        <m:t> </m:t>
                      </m:r>
                      <m:r>
                        <m:rPr>
                          <m:nor/>
                        </m:rPr>
                        <a:rPr lang="en-US" sz="2000" b="1" i="0">
                          <a:solidFill>
                            <a:srgbClr val="00B050"/>
                          </a:solidFill>
                          <a:latin typeface="Cambria Math" panose="02040503050406030204" pitchFamily="18" charset="0"/>
                        </a:rPr>
                        <m:t>of</m:t>
                      </m:r>
                      <m:r>
                        <m:rPr>
                          <m:nor/>
                        </m:rPr>
                        <a:rPr lang="en-US" sz="2000" b="1" i="0">
                          <a:solidFill>
                            <a:srgbClr val="00B050"/>
                          </a:solidFill>
                          <a:latin typeface="Cambria Math" panose="02040503050406030204" pitchFamily="18" charset="0"/>
                        </a:rPr>
                        <m:t> </m:t>
                      </m:r>
                      <m:r>
                        <m:rPr>
                          <m:nor/>
                        </m:rPr>
                        <a:rPr lang="en-US" sz="2000" b="1" i="0">
                          <a:solidFill>
                            <a:srgbClr val="00B050"/>
                          </a:solidFill>
                          <a:latin typeface="Cambria Math" panose="02040503050406030204" pitchFamily="18" charset="0"/>
                        </a:rPr>
                        <m:t>Error</m:t>
                      </m:r>
                    </m:oMath>
                  </m:oMathPara>
                </a14:m>
                <a:endParaRPr lang="en-US" sz="2000" b="1" dirty="0">
                  <a:solidFill>
                    <a:srgbClr val="00B050"/>
                  </a:solidFill>
                </a:endParaRPr>
              </a:p>
            </p:txBody>
          </p:sp>
        </mc:Choice>
        <mc:Fallback xmlns="">
          <p:sp>
            <p:nvSpPr>
              <p:cNvPr id="9" name="Object 3" descr="Point estimate plus or minus margin of error">
                <a:extLst>
                  <a:ext uri="{FF2B5EF4-FFF2-40B4-BE49-F238E27FC236}">
                    <a16:creationId xmlns:a16="http://schemas.microsoft.com/office/drawing/2014/main" id="{6530C2C7-5FA9-4C53-9375-229D354340DB}"/>
                  </a:ext>
                </a:extLst>
              </p:cNvPr>
              <p:cNvSpPr txBox="1">
                <a:spLocks noRot="1" noChangeAspect="1" noMove="1" noResize="1" noEditPoints="1" noAdjustHandles="1" noChangeArrowheads="1" noChangeShapeType="1" noTextEdit="1"/>
              </p:cNvSpPr>
              <p:nvPr>
                <p:ph idx="10"/>
              </p:nvPr>
            </p:nvSpPr>
            <p:spPr>
              <a:xfrm>
                <a:off x="3359582" y="3169044"/>
                <a:ext cx="6212425" cy="368300"/>
              </a:xfrm>
              <a:prstGeom prst="rect">
                <a:avLst/>
              </a:prstGeom>
              <a:blipFill>
                <a:blip r:embed="rId2"/>
                <a:stretch>
                  <a:fillRect/>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02940430-B341-4BA1-A25F-C8D8C33D3999}"/>
              </a:ext>
            </a:extLst>
          </p:cNvPr>
          <p:cNvSpPr>
            <a:spLocks noGrp="1"/>
          </p:cNvSpPr>
          <p:nvPr>
            <p:ph idx="11"/>
          </p:nvPr>
        </p:nvSpPr>
        <p:spPr>
          <a:xfrm>
            <a:off x="591003" y="3670215"/>
            <a:ext cx="11237976" cy="822960"/>
          </a:xfrm>
        </p:spPr>
        <p:txBody>
          <a:bodyPr/>
          <a:lstStyle/>
          <a:p>
            <a:pPr marL="914400" lvl="1">
              <a:spcBef>
                <a:spcPts val="1200"/>
              </a:spcBef>
              <a:buClr>
                <a:srgbClr val="003865"/>
              </a:buClr>
            </a:pPr>
            <a:r>
              <a:rPr lang="en-US" sz="2000" dirty="0">
                <a:solidFill>
                  <a:srgbClr val="003865"/>
                </a:solidFill>
              </a:rPr>
              <a:t>The purpose of an interval estimate is to provide information about how close the point estimate can be to the value of the parameter.</a:t>
            </a:r>
          </a:p>
        </p:txBody>
      </p:sp>
      <p:sp>
        <p:nvSpPr>
          <p:cNvPr id="5" name="Content Placeholder 2">
            <a:extLst>
              <a:ext uri="{FF2B5EF4-FFF2-40B4-BE49-F238E27FC236}">
                <a16:creationId xmlns:a16="http://schemas.microsoft.com/office/drawing/2014/main" id="{F4AB460C-3781-C87C-5D35-703C66C6FF03}"/>
              </a:ext>
            </a:extLst>
          </p:cNvPr>
          <p:cNvSpPr txBox="1">
            <a:spLocks/>
          </p:cNvSpPr>
          <p:nvPr/>
        </p:nvSpPr>
        <p:spPr>
          <a:xfrm>
            <a:off x="1904382" y="5101149"/>
            <a:ext cx="8611217" cy="937091"/>
          </a:xfrm>
          <a:prstGeom prst="rect">
            <a:avLst/>
          </a:prstGeom>
        </p:spPr>
        <p:style>
          <a:lnRef idx="2">
            <a:schemeClr val="accent1"/>
          </a:lnRef>
          <a:fillRef idx="1">
            <a:schemeClr val="lt1"/>
          </a:fillRef>
          <a:effectRef idx="0">
            <a:schemeClr val="accent1"/>
          </a:effectRef>
          <a:fontRef idx="minor">
            <a:schemeClr val="dk1"/>
          </a:fontRef>
        </p:style>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200" dirty="0">
                <a:solidFill>
                  <a:srgbClr val="003865"/>
                </a:solidFill>
              </a:rPr>
              <a:t>The general form of an </a:t>
            </a:r>
            <a:r>
              <a:rPr lang="en-US" sz="2200" b="1" dirty="0">
                <a:solidFill>
                  <a:srgbClr val="003865"/>
                </a:solidFill>
              </a:rPr>
              <a:t>interval estimate of a population mean </a:t>
            </a:r>
            <a:r>
              <a:rPr lang="en-US" sz="2200" dirty="0">
                <a:solidFill>
                  <a:srgbClr val="003865"/>
                </a:solidFill>
              </a:rPr>
              <a:t>is</a:t>
            </a:r>
          </a:p>
        </p:txBody>
      </p:sp>
      <mc:AlternateContent xmlns:mc="http://schemas.openxmlformats.org/markup-compatibility/2006" xmlns:a14="http://schemas.microsoft.com/office/drawing/2010/main">
        <mc:Choice Requires="a14">
          <p:sp>
            <p:nvSpPr>
              <p:cNvPr id="6" name="Object 3" descr="Begin equation. x overbar plus or minus margin of error.">
                <a:extLst>
                  <a:ext uri="{FF2B5EF4-FFF2-40B4-BE49-F238E27FC236}">
                    <a16:creationId xmlns:a16="http://schemas.microsoft.com/office/drawing/2014/main" id="{709C271D-CA6C-2E45-AA37-D781845E9A94}"/>
                  </a:ext>
                </a:extLst>
              </p:cNvPr>
              <p:cNvSpPr txBox="1"/>
              <p:nvPr/>
            </p:nvSpPr>
            <p:spPr>
              <a:xfrm>
                <a:off x="4800290" y="5569694"/>
                <a:ext cx="2819400" cy="46572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acc>
                        <m:accPr>
                          <m:chr m:val="̄"/>
                          <m:ctrlPr>
                            <a:rPr lang="en-US" sz="2200" i="1" smtClean="0">
                              <a:solidFill>
                                <a:srgbClr val="00B050"/>
                              </a:solidFill>
                              <a:latin typeface="Cambria Math" panose="02040503050406030204" pitchFamily="18" charset="0"/>
                            </a:rPr>
                          </m:ctrlPr>
                        </m:accPr>
                        <m:e>
                          <m:r>
                            <m:rPr>
                              <m:sty m:val="p"/>
                            </m:rPr>
                            <a:rPr lang="en-US" sz="2200">
                              <a:solidFill>
                                <a:srgbClr val="00B050"/>
                              </a:solidFill>
                              <a:latin typeface="Cambria Math" panose="02040503050406030204" pitchFamily="18" charset="0"/>
                            </a:rPr>
                            <m:t>x</m:t>
                          </m:r>
                        </m:e>
                      </m:acc>
                      <m:r>
                        <a:rPr lang="en-US" sz="2200">
                          <a:solidFill>
                            <a:srgbClr val="00B050"/>
                          </a:solidFill>
                          <a:latin typeface="Cambria Math" panose="02040503050406030204" pitchFamily="18" charset="0"/>
                        </a:rPr>
                        <m:t>± </m:t>
                      </m:r>
                      <m:r>
                        <m:rPr>
                          <m:sty m:val="p"/>
                        </m:rPr>
                        <a:rPr lang="en-US" sz="2200">
                          <a:solidFill>
                            <a:srgbClr val="00B050"/>
                          </a:solidFill>
                          <a:latin typeface="Cambria Math" panose="02040503050406030204" pitchFamily="18" charset="0"/>
                        </a:rPr>
                        <m:t>Margin</m:t>
                      </m:r>
                      <m:r>
                        <a:rPr lang="en-US" sz="2200">
                          <a:solidFill>
                            <a:srgbClr val="00B050"/>
                          </a:solidFill>
                          <a:latin typeface="Cambria Math" panose="02040503050406030204" pitchFamily="18" charset="0"/>
                        </a:rPr>
                        <m:t> </m:t>
                      </m:r>
                      <m:r>
                        <m:rPr>
                          <m:sty m:val="p"/>
                        </m:rPr>
                        <a:rPr lang="en-US" sz="2200">
                          <a:solidFill>
                            <a:srgbClr val="00B050"/>
                          </a:solidFill>
                          <a:latin typeface="Cambria Math" panose="02040503050406030204" pitchFamily="18" charset="0"/>
                        </a:rPr>
                        <m:t>of</m:t>
                      </m:r>
                      <m:r>
                        <a:rPr lang="en-US" sz="2200">
                          <a:solidFill>
                            <a:srgbClr val="00B050"/>
                          </a:solidFill>
                          <a:latin typeface="Cambria Math" panose="02040503050406030204" pitchFamily="18" charset="0"/>
                        </a:rPr>
                        <m:t> </m:t>
                      </m:r>
                      <m:r>
                        <m:rPr>
                          <m:sty m:val="p"/>
                        </m:rPr>
                        <a:rPr lang="en-US" sz="2200">
                          <a:solidFill>
                            <a:srgbClr val="00B050"/>
                          </a:solidFill>
                          <a:latin typeface="Cambria Math" panose="02040503050406030204" pitchFamily="18" charset="0"/>
                        </a:rPr>
                        <m:t>Error</m:t>
                      </m:r>
                    </m:oMath>
                  </m:oMathPara>
                </a14:m>
                <a:endParaRPr lang="en-US" sz="2200" dirty="0">
                  <a:solidFill>
                    <a:srgbClr val="00B050"/>
                  </a:solidFill>
                  <a:latin typeface="+mn-lt"/>
                </a:endParaRPr>
              </a:p>
            </p:txBody>
          </p:sp>
        </mc:Choice>
        <mc:Fallback xmlns="">
          <p:sp>
            <p:nvSpPr>
              <p:cNvPr id="6" name="Object 3" descr="Begin equation. x overbar plus or minus margin of error.">
                <a:extLst>
                  <a:ext uri="{FF2B5EF4-FFF2-40B4-BE49-F238E27FC236}">
                    <a16:creationId xmlns:a16="http://schemas.microsoft.com/office/drawing/2014/main" id="{709C271D-CA6C-2E45-AA37-D781845E9A94}"/>
                  </a:ext>
                </a:extLst>
              </p:cNvPr>
              <p:cNvSpPr txBox="1">
                <a:spLocks noRot="1" noChangeAspect="1" noMove="1" noResize="1" noEditPoints="1" noAdjustHandles="1" noChangeArrowheads="1" noChangeShapeType="1" noTextEdit="1"/>
              </p:cNvSpPr>
              <p:nvPr/>
            </p:nvSpPr>
            <p:spPr>
              <a:xfrm>
                <a:off x="4800290" y="5569694"/>
                <a:ext cx="2819400" cy="465728"/>
              </a:xfrm>
              <a:prstGeom prst="rect">
                <a:avLst/>
              </a:prstGeom>
              <a:blipFill>
                <a:blip r:embed="rId3"/>
                <a:stretch>
                  <a:fillRect b="-9211"/>
                </a:stretch>
              </a:blipFill>
            </p:spPr>
            <p:txBody>
              <a:bodyPr/>
              <a:lstStyle/>
              <a:p>
                <a:r>
                  <a:rPr lang="en-US">
                    <a:noFill/>
                  </a:rPr>
                  <a:t> </a:t>
                </a:r>
              </a:p>
            </p:txBody>
          </p:sp>
        </mc:Fallback>
      </mc:AlternateContent>
    </p:spTree>
    <p:extLst>
      <p:ext uri="{BB962C8B-B14F-4D97-AF65-F5344CB8AC3E}">
        <p14:creationId xmlns:p14="http://schemas.microsoft.com/office/powerpoint/2010/main" val="399126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130048" y="792480"/>
            <a:ext cx="5937755" cy="1188720"/>
          </a:xfrm>
          <a:solidFill>
            <a:schemeClr val="bg1"/>
          </a:solidFill>
        </p:spPr>
        <p:txBody>
          <a:bodyPr vert="horz" lIns="90488" tIns="44450" rIns="90488" bIns="44450" rtlCol="0" anchor="t" anchorCtr="1">
            <a:noAutofit/>
          </a:bodyPr>
          <a:lstStyle/>
          <a:p>
            <a:r>
              <a:rPr lang="en-US" altLang="en-US" b="1"/>
              <a:t>Estimation Methods</a:t>
            </a:r>
          </a:p>
        </p:txBody>
      </p:sp>
      <p:sp>
        <p:nvSpPr>
          <p:cNvPr id="3" name="Rectangle 2">
            <a:extLst>
              <a:ext uri="{FF2B5EF4-FFF2-40B4-BE49-F238E27FC236}">
                <a16:creationId xmlns:a16="http://schemas.microsoft.com/office/drawing/2014/main" id="{11CD0B5A-1793-9BF8-AE53-B7C63B57E009}"/>
              </a:ext>
            </a:extLst>
          </p:cNvPr>
          <p:cNvSpPr/>
          <p:nvPr/>
        </p:nvSpPr>
        <p:spPr>
          <a:xfrm>
            <a:off x="4231533" y="213360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a:t>
            </a:r>
          </a:p>
        </p:txBody>
      </p:sp>
      <p:cxnSp>
        <p:nvCxnSpPr>
          <p:cNvPr id="6" name="Straight Connector 5">
            <a:extLst>
              <a:ext uri="{FF2B5EF4-FFF2-40B4-BE49-F238E27FC236}">
                <a16:creationId xmlns:a16="http://schemas.microsoft.com/office/drawing/2014/main" id="{B372F9E6-5C96-779C-B8F9-026D335AB513}"/>
              </a:ext>
            </a:extLst>
          </p:cNvPr>
          <p:cNvCxnSpPr>
            <a:cxnSpLocks/>
            <a:stCxn id="3" idx="2"/>
          </p:cNvCxnSpPr>
          <p:nvPr/>
        </p:nvCxnSpPr>
        <p:spPr>
          <a:xfrm>
            <a:off x="5230070" y="2971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B6F3F-D591-1DE1-54E8-649EF3DE968B}"/>
              </a:ext>
            </a:extLst>
          </p:cNvPr>
          <p:cNvCxnSpPr/>
          <p:nvPr/>
        </p:nvCxnSpPr>
        <p:spPr>
          <a:xfrm flipH="1">
            <a:off x="2707532" y="3352800"/>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3B81F6-B567-691E-9EA7-FCE1E90523BE}"/>
              </a:ext>
            </a:extLst>
          </p:cNvPr>
          <p:cNvCxnSpPr>
            <a:cxnSpLocks/>
          </p:cNvCxnSpPr>
          <p:nvPr/>
        </p:nvCxnSpPr>
        <p:spPr>
          <a:xfrm flipH="1">
            <a:off x="5069732" y="3352800"/>
            <a:ext cx="232166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13" name="Straight Connector 12">
            <a:extLst>
              <a:ext uri="{FF2B5EF4-FFF2-40B4-BE49-F238E27FC236}">
                <a16:creationId xmlns:a16="http://schemas.microsoft.com/office/drawing/2014/main" id="{3EBFF9FA-B939-792C-63CC-888634FC38EA}"/>
              </a:ext>
            </a:extLst>
          </p:cNvPr>
          <p:cNvCxnSpPr>
            <a:cxnSpLocks/>
          </p:cNvCxnSpPr>
          <p:nvPr/>
        </p:nvCxnSpPr>
        <p:spPr>
          <a:xfrm>
            <a:off x="2707532" y="3352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46D1A-76CB-20B6-D0BF-8FF6AE06451F}"/>
              </a:ext>
            </a:extLst>
          </p:cNvPr>
          <p:cNvCxnSpPr/>
          <p:nvPr/>
        </p:nvCxnSpPr>
        <p:spPr>
          <a:xfrm>
            <a:off x="2707532" y="34290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7E3510-6C6F-28B1-FE55-AFA5CA3D7F78}"/>
              </a:ext>
            </a:extLst>
          </p:cNvPr>
          <p:cNvCxnSpPr>
            <a:cxnSpLocks/>
          </p:cNvCxnSpPr>
          <p:nvPr/>
        </p:nvCxnSpPr>
        <p:spPr>
          <a:xfrm>
            <a:off x="7391400" y="33528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sp>
        <p:nvSpPr>
          <p:cNvPr id="18" name="Rectangle 17">
            <a:extLst>
              <a:ext uri="{FF2B5EF4-FFF2-40B4-BE49-F238E27FC236}">
                <a16:creationId xmlns:a16="http://schemas.microsoft.com/office/drawing/2014/main" id="{6E30F167-0F0B-D082-3E6A-F6B3CB60EB05}"/>
              </a:ext>
            </a:extLst>
          </p:cNvPr>
          <p:cNvSpPr/>
          <p:nvPr/>
        </p:nvSpPr>
        <p:spPr>
          <a:xfrm>
            <a:off x="1752601" y="3805135"/>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Point Estimation</a:t>
            </a:r>
          </a:p>
        </p:txBody>
      </p:sp>
      <p:sp>
        <p:nvSpPr>
          <p:cNvPr id="19" name="Rectangle 18">
            <a:extLst>
              <a:ext uri="{FF2B5EF4-FFF2-40B4-BE49-F238E27FC236}">
                <a16:creationId xmlns:a16="http://schemas.microsoft.com/office/drawing/2014/main" id="{1500C3EA-2282-9989-402B-DAC57744225E}"/>
              </a:ext>
            </a:extLst>
          </p:cNvPr>
          <p:cNvSpPr/>
          <p:nvPr/>
        </p:nvSpPr>
        <p:spPr>
          <a:xfrm>
            <a:off x="6408737" y="3727312"/>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rPr>
              <a:t>Interval Estimation</a:t>
            </a:r>
          </a:p>
        </p:txBody>
      </p:sp>
      <p:cxnSp>
        <p:nvCxnSpPr>
          <p:cNvPr id="23" name="Straight Connector 22">
            <a:extLst>
              <a:ext uri="{FF2B5EF4-FFF2-40B4-BE49-F238E27FC236}">
                <a16:creationId xmlns:a16="http://schemas.microsoft.com/office/drawing/2014/main" id="{571C0FC0-73C8-3BD3-8BC1-0D43D0C2D0D9}"/>
              </a:ext>
            </a:extLst>
          </p:cNvPr>
          <p:cNvCxnSpPr>
            <a:cxnSpLocks/>
          </p:cNvCxnSpPr>
          <p:nvPr/>
        </p:nvCxnSpPr>
        <p:spPr>
          <a:xfrm>
            <a:off x="7475538" y="4571999"/>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4" name="Straight Connector 23">
            <a:extLst>
              <a:ext uri="{FF2B5EF4-FFF2-40B4-BE49-F238E27FC236}">
                <a16:creationId xmlns:a16="http://schemas.microsoft.com/office/drawing/2014/main" id="{55E73ED3-86F0-CAB2-2054-A850D992D595}"/>
              </a:ext>
            </a:extLst>
          </p:cNvPr>
          <p:cNvCxnSpPr>
            <a:cxnSpLocks/>
          </p:cNvCxnSpPr>
          <p:nvPr/>
        </p:nvCxnSpPr>
        <p:spPr>
          <a:xfrm flipH="1">
            <a:off x="5302250" y="4952999"/>
            <a:ext cx="216535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5" name="Straight Connector 24">
            <a:extLst>
              <a:ext uri="{FF2B5EF4-FFF2-40B4-BE49-F238E27FC236}">
                <a16:creationId xmlns:a16="http://schemas.microsoft.com/office/drawing/2014/main" id="{AF592B40-9AE0-DF9A-F004-AD2A2D4621B9}"/>
              </a:ext>
            </a:extLst>
          </p:cNvPr>
          <p:cNvCxnSpPr>
            <a:cxnSpLocks/>
          </p:cNvCxnSpPr>
          <p:nvPr/>
        </p:nvCxnSpPr>
        <p:spPr>
          <a:xfrm flipH="1">
            <a:off x="7881195" y="4953000"/>
            <a:ext cx="160338"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27" name="Straight Connector 26">
            <a:extLst>
              <a:ext uri="{FF2B5EF4-FFF2-40B4-BE49-F238E27FC236}">
                <a16:creationId xmlns:a16="http://schemas.microsoft.com/office/drawing/2014/main" id="{1D4C54A9-168F-48B2-5B57-F38185E19D7D}"/>
              </a:ext>
            </a:extLst>
          </p:cNvPr>
          <p:cNvCxnSpPr/>
          <p:nvPr/>
        </p:nvCxnSpPr>
        <p:spPr>
          <a:xfrm flipH="1">
            <a:off x="7130205" y="4952999"/>
            <a:ext cx="2514600" cy="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1" name="Straight Connector 30">
            <a:extLst>
              <a:ext uri="{FF2B5EF4-FFF2-40B4-BE49-F238E27FC236}">
                <a16:creationId xmlns:a16="http://schemas.microsoft.com/office/drawing/2014/main" id="{8E6E4B66-0326-2737-9B25-FA7D523440B6}"/>
              </a:ext>
            </a:extLst>
          </p:cNvPr>
          <p:cNvCxnSpPr>
            <a:cxnSpLocks/>
          </p:cNvCxnSpPr>
          <p:nvPr/>
        </p:nvCxnSpPr>
        <p:spPr>
          <a:xfrm>
            <a:off x="5302250"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2" name="Straight Arrow Connector 31">
            <a:extLst>
              <a:ext uri="{FF2B5EF4-FFF2-40B4-BE49-F238E27FC236}">
                <a16:creationId xmlns:a16="http://schemas.microsoft.com/office/drawing/2014/main" id="{2B55B9E4-85CD-697A-AF12-A9FAF95A2F6A}"/>
              </a:ext>
            </a:extLst>
          </p:cNvPr>
          <p:cNvCxnSpPr/>
          <p:nvPr/>
        </p:nvCxnSpPr>
        <p:spPr>
          <a:xfrm>
            <a:off x="5302250"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3" name="Straight Connector 32">
            <a:extLst>
              <a:ext uri="{FF2B5EF4-FFF2-40B4-BE49-F238E27FC236}">
                <a16:creationId xmlns:a16="http://schemas.microsoft.com/office/drawing/2014/main" id="{8A0FC1FD-ADB3-1640-D8C3-7D5F36A31BA2}"/>
              </a:ext>
            </a:extLst>
          </p:cNvPr>
          <p:cNvCxnSpPr>
            <a:cxnSpLocks/>
          </p:cNvCxnSpPr>
          <p:nvPr/>
        </p:nvCxnSpPr>
        <p:spPr>
          <a:xfrm>
            <a:off x="7478781"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4" name="Straight Arrow Connector 33">
            <a:extLst>
              <a:ext uri="{FF2B5EF4-FFF2-40B4-BE49-F238E27FC236}">
                <a16:creationId xmlns:a16="http://schemas.microsoft.com/office/drawing/2014/main" id="{049E580C-E3B9-8DF5-2BC3-84CC5E6218A3}"/>
              </a:ext>
            </a:extLst>
          </p:cNvPr>
          <p:cNvCxnSpPr/>
          <p:nvPr/>
        </p:nvCxnSpPr>
        <p:spPr>
          <a:xfrm>
            <a:off x="7478781"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5" name="Straight Connector 34">
            <a:extLst>
              <a:ext uri="{FF2B5EF4-FFF2-40B4-BE49-F238E27FC236}">
                <a16:creationId xmlns:a16="http://schemas.microsoft.com/office/drawing/2014/main" id="{47891238-2799-0E61-D4B2-AA51CF7F359A}"/>
              </a:ext>
            </a:extLst>
          </p:cNvPr>
          <p:cNvCxnSpPr>
            <a:cxnSpLocks/>
          </p:cNvCxnSpPr>
          <p:nvPr/>
        </p:nvCxnSpPr>
        <p:spPr>
          <a:xfrm>
            <a:off x="9644805" y="4953000"/>
            <a:ext cx="0" cy="381000"/>
          </a:xfrm>
          <a:prstGeom prst="line">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p:cxnSp>
        <p:nvCxnSpPr>
          <p:cNvPr id="36" name="Straight Arrow Connector 35">
            <a:extLst>
              <a:ext uri="{FF2B5EF4-FFF2-40B4-BE49-F238E27FC236}">
                <a16:creationId xmlns:a16="http://schemas.microsoft.com/office/drawing/2014/main" id="{D3E3BF85-3DE4-6D85-5D55-3A883820EF23}"/>
              </a:ext>
            </a:extLst>
          </p:cNvPr>
          <p:cNvCxnSpPr/>
          <p:nvPr/>
        </p:nvCxnSpPr>
        <p:spPr>
          <a:xfrm>
            <a:off x="9644805" y="5029200"/>
            <a:ext cx="0" cy="381000"/>
          </a:xfrm>
          <a:prstGeom prst="straightConnector1">
            <a:avLst/>
          </a:prstGeom>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8E12FD0-1A22-1259-B4B9-39C68DA88D79}"/>
                  </a:ext>
                </a:extLst>
              </p:cNvPr>
              <p:cNvSpPr/>
              <p:nvPr/>
            </p:nvSpPr>
            <p:spPr>
              <a:xfrm>
                <a:off x="4191001" y="5402094"/>
                <a:ext cx="1997075" cy="838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lt1"/>
                    </a:solidFill>
                  </a:rPr>
                  <a:t>Population Mean, sample size is large or </a:t>
                </a:r>
                <a14:m>
                  <m:oMath xmlns:m="http://schemas.openxmlformats.org/officeDocument/2006/math">
                    <m:r>
                      <a:rPr lang="en-US" altLang="en-US" sz="1600">
                        <a:solidFill>
                          <a:schemeClr val="lt1"/>
                        </a:solidFill>
                        <a:latin typeface="Cambria Math" panose="02040503050406030204" pitchFamily="18" charset="0"/>
                      </a:rPr>
                      <m:t>𝝈</m:t>
                    </m:r>
                  </m:oMath>
                </a14:m>
                <a:r>
                  <a:rPr lang="en-US" sz="1600" dirty="0">
                    <a:solidFill>
                      <a:schemeClr val="lt1"/>
                    </a:solidFill>
                  </a:rPr>
                  <a:t> is known</a:t>
                </a:r>
              </a:p>
            </p:txBody>
          </p:sp>
        </mc:Choice>
        <mc:Fallback xmlns="">
          <p:sp>
            <p:nvSpPr>
              <p:cNvPr id="38" name="Rectangle 37">
                <a:extLst>
                  <a:ext uri="{FF2B5EF4-FFF2-40B4-BE49-F238E27FC236}">
                    <a16:creationId xmlns:a16="http://schemas.microsoft.com/office/drawing/2014/main" id="{88E12FD0-1A22-1259-B4B9-39C68DA88D79}"/>
                  </a:ext>
                </a:extLst>
              </p:cNvPr>
              <p:cNvSpPr>
                <a:spLocks noRot="1" noChangeAspect="1" noMove="1" noResize="1" noEditPoints="1" noAdjustHandles="1" noChangeArrowheads="1" noChangeShapeType="1" noTextEdit="1"/>
              </p:cNvSpPr>
              <p:nvPr/>
            </p:nvSpPr>
            <p:spPr>
              <a:xfrm>
                <a:off x="4191001" y="5402094"/>
                <a:ext cx="1997075" cy="838199"/>
              </a:xfrm>
              <a:prstGeom prst="rect">
                <a:avLst/>
              </a:prstGeom>
              <a:blipFill>
                <a:blip r:embed="rId3"/>
                <a:stretch>
                  <a:fillRect l="-304" t="-714" r="-395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60FCA9C4-85CD-7C1E-2141-F871245CA989}"/>
                  </a:ext>
                </a:extLst>
              </p:cNvPr>
              <p:cNvSpPr/>
              <p:nvPr/>
            </p:nvSpPr>
            <p:spPr>
              <a:xfrm>
                <a:off x="6324601" y="5410202"/>
                <a:ext cx="1997075"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accent1">
                        <a:alpha val="22000"/>
                      </a:schemeClr>
                    </a:solidFill>
                    <a:effectLst>
                      <a:glow rad="127000">
                        <a:schemeClr val="accent1">
                          <a:alpha val="14000"/>
                        </a:schemeClr>
                      </a:glow>
                    </a:effectLst>
                  </a:rPr>
                  <a:t>Population Mean, sample size is small and </a:t>
                </a:r>
                <a14:m>
                  <m:oMath xmlns:m="http://schemas.openxmlformats.org/officeDocument/2006/math">
                    <m:r>
                      <a:rPr lang="en-US" altLang="en-US" sz="1600" b="1" i="1">
                        <a:solidFill>
                          <a:schemeClr val="accent1">
                            <a:alpha val="22000"/>
                          </a:schemeClr>
                        </a:solidFill>
                        <a:effectLst>
                          <a:glow rad="127000">
                            <a:schemeClr val="accent1">
                              <a:alpha val="14000"/>
                            </a:schemeClr>
                          </a:glow>
                        </a:effectLst>
                        <a:latin typeface="Cambria Math" panose="02040503050406030204" pitchFamily="18" charset="0"/>
                      </a:rPr>
                      <m:t>𝝈</m:t>
                    </m:r>
                  </m:oMath>
                </a14:m>
                <a:r>
                  <a:rPr lang="en-US" sz="1600" dirty="0">
                    <a:solidFill>
                      <a:schemeClr val="accent1">
                        <a:alpha val="22000"/>
                      </a:schemeClr>
                    </a:solidFill>
                    <a:effectLst>
                      <a:glow rad="127000">
                        <a:schemeClr val="accent1">
                          <a:alpha val="14000"/>
                        </a:schemeClr>
                      </a:glow>
                    </a:effectLst>
                  </a:rPr>
                  <a:t> is unknown</a:t>
                </a:r>
              </a:p>
            </p:txBody>
          </p:sp>
        </mc:Choice>
        <mc:Fallback xmlns="">
          <p:sp>
            <p:nvSpPr>
              <p:cNvPr id="39" name="Rectangle 38">
                <a:extLst>
                  <a:ext uri="{FF2B5EF4-FFF2-40B4-BE49-F238E27FC236}">
                    <a16:creationId xmlns:a16="http://schemas.microsoft.com/office/drawing/2014/main" id="{60FCA9C4-85CD-7C1E-2141-F871245CA989}"/>
                  </a:ext>
                </a:extLst>
              </p:cNvPr>
              <p:cNvSpPr>
                <a:spLocks noRot="1" noChangeAspect="1" noMove="1" noResize="1" noEditPoints="1" noAdjustHandles="1" noChangeArrowheads="1" noChangeShapeType="1" noTextEdit="1"/>
              </p:cNvSpPr>
              <p:nvPr/>
            </p:nvSpPr>
            <p:spPr>
              <a:xfrm>
                <a:off x="6324601" y="5410202"/>
                <a:ext cx="1997075" cy="838199"/>
              </a:xfrm>
              <a:prstGeom prst="rect">
                <a:avLst/>
              </a:prstGeom>
              <a:blipFill>
                <a:blip r:embed="rId4"/>
                <a:stretch>
                  <a:fillRect r="-270"/>
                </a:stretch>
              </a:blipFill>
              <a:ln w="9525" cap="flat" cmpd="sng" algn="ctr">
                <a:solidFill>
                  <a:schemeClr val="accent1"/>
                </a:solidFill>
                <a:prstDash val="solid"/>
                <a:round/>
                <a:headEnd type="none" w="med" len="med"/>
                <a:tailEnd type="none" w="med" len="med"/>
              </a:ln>
              <a:effectLst>
                <a:glow rad="127000">
                  <a:schemeClr val="accent1">
                    <a:alpha val="0"/>
                  </a:schemeClr>
                </a:glow>
              </a:effectLst>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5D74368-91B8-EF63-36DE-41FDC498C9B4}"/>
              </a:ext>
            </a:extLst>
          </p:cNvPr>
          <p:cNvSpPr/>
          <p:nvPr/>
        </p:nvSpPr>
        <p:spPr>
          <a:xfrm>
            <a:off x="8458206" y="5410201"/>
            <a:ext cx="2149470" cy="838199"/>
          </a:xfrm>
          <a:prstGeom prst="rect">
            <a:avLst/>
          </a:prstGeom>
          <a:noFill/>
          <a:ln w="9525" cap="flat" cmpd="sng" algn="ctr">
            <a:solidFill>
              <a:schemeClr val="accent1"/>
            </a:solidFill>
            <a:prstDash val="solid"/>
            <a:round/>
            <a:headEnd type="none" w="med" len="med"/>
            <a:tailEnd type="none" w="med" len="med"/>
          </a:ln>
          <a:effectLst>
            <a:glow rad="127000">
              <a:schemeClr val="accent1">
                <a:alpha val="0"/>
              </a:schemeClr>
            </a:glo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dirty="0">
                <a:solidFill>
                  <a:schemeClr val="accent1">
                    <a:alpha val="22000"/>
                  </a:schemeClr>
                </a:solidFill>
                <a:effectLst>
                  <a:glow rad="127000">
                    <a:schemeClr val="accent1">
                      <a:alpha val="14000"/>
                    </a:schemeClr>
                  </a:glow>
                </a:effectLst>
              </a:rPr>
              <a:t>Population Proportion sample size is large</a:t>
            </a:r>
          </a:p>
        </p:txBody>
      </p:sp>
    </p:spTree>
    <p:extLst>
      <p:ext uri="{BB962C8B-B14F-4D97-AF65-F5344CB8AC3E}">
        <p14:creationId xmlns:p14="http://schemas.microsoft.com/office/powerpoint/2010/main" val="24625939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Estimate of a Population Mean:  </a:t>
            </a:r>
            <a:br>
              <a:rPr lang="en-US" dirty="0"/>
            </a:br>
            <a:r>
              <a:rPr lang="el-GR" i="1" dirty="0"/>
              <a:t>σ</a:t>
            </a:r>
            <a:r>
              <a:rPr lang="en-US" dirty="0"/>
              <a:t> Known (1 of 9)</a:t>
            </a:r>
            <a:endParaRPr lang="en-IN" dirty="0"/>
          </a:p>
        </p:txBody>
      </p:sp>
      <p:sp>
        <p:nvSpPr>
          <p:cNvPr id="3" name="Content Placeholder 2"/>
          <p:cNvSpPr>
            <a:spLocks noGrp="1"/>
          </p:cNvSpPr>
          <p:nvPr>
            <p:ph idx="1"/>
          </p:nvPr>
        </p:nvSpPr>
        <p:spPr/>
        <p:txBody>
          <a:bodyPr/>
          <a:lstStyle/>
          <a:p>
            <a:pPr>
              <a:spcBef>
                <a:spcPts val="600"/>
              </a:spcBef>
            </a:pPr>
            <a:r>
              <a:rPr lang="en-US" dirty="0"/>
              <a:t>To develop an interval estimate of a population mean, the margin of error must be computed using either:</a:t>
            </a:r>
          </a:p>
          <a:p>
            <a:pPr lvl="1">
              <a:spcBef>
                <a:spcPts val="600"/>
              </a:spcBef>
            </a:pPr>
            <a:r>
              <a:rPr lang="en-US" dirty="0"/>
              <a:t>the population standard deviation </a:t>
            </a:r>
            <a:r>
              <a:rPr lang="el-GR" i="1" dirty="0"/>
              <a:t>σ</a:t>
            </a:r>
            <a:r>
              <a:rPr lang="en-US" dirty="0"/>
              <a:t>, or</a:t>
            </a:r>
          </a:p>
          <a:p>
            <a:pPr lvl="1">
              <a:spcBef>
                <a:spcPts val="600"/>
              </a:spcBef>
            </a:pPr>
            <a:r>
              <a:rPr lang="en-US" dirty="0"/>
              <a:t>the sample standard deviation </a:t>
            </a:r>
            <a:r>
              <a:rPr lang="en-US" i="1" dirty="0"/>
              <a:t>s</a:t>
            </a:r>
          </a:p>
          <a:p>
            <a:pPr>
              <a:spcBef>
                <a:spcPts val="600"/>
              </a:spcBef>
            </a:pPr>
            <a:r>
              <a:rPr lang="el-GR" i="1" dirty="0"/>
              <a:t>σ</a:t>
            </a:r>
            <a:r>
              <a:rPr lang="en-US" i="1" dirty="0"/>
              <a:t> </a:t>
            </a:r>
            <a:r>
              <a:rPr lang="en-US" dirty="0"/>
              <a:t>is rarely known exactly, but often a good estimate can be obtained based on historical data or other information.</a:t>
            </a:r>
          </a:p>
          <a:p>
            <a:pPr>
              <a:spcBef>
                <a:spcPts val="600"/>
              </a:spcBef>
            </a:pPr>
            <a:r>
              <a:rPr lang="en-US" dirty="0"/>
              <a:t>We refer to such cases as the </a:t>
            </a:r>
            <a:r>
              <a:rPr lang="el-GR" i="1" u="sng" dirty="0"/>
              <a:t>σ</a:t>
            </a:r>
            <a:r>
              <a:rPr lang="en-US" u="sng" dirty="0"/>
              <a:t> known </a:t>
            </a:r>
            <a:r>
              <a:rPr lang="en-US" dirty="0"/>
              <a:t>case (</a:t>
            </a:r>
            <a:r>
              <a:rPr lang="en-US" dirty="0">
                <a:solidFill>
                  <a:srgbClr val="00B050"/>
                </a:solidFill>
              </a:rPr>
              <a:t>Case I</a:t>
            </a:r>
            <a:r>
              <a:rPr lang="en-US" dirty="0"/>
              <a:t>).</a:t>
            </a:r>
          </a:p>
        </p:txBody>
      </p:sp>
    </p:spTree>
    <p:extLst>
      <p:ext uri="{BB962C8B-B14F-4D97-AF65-F5344CB8AC3E}">
        <p14:creationId xmlns:p14="http://schemas.microsoft.com/office/powerpoint/2010/main" val="6319190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timized Template Master (cont.)">
  <a:themeElements>
    <a:clrScheme name="TSA">
      <a:dk1>
        <a:srgbClr val="53565A"/>
      </a:dk1>
      <a:lt1>
        <a:srgbClr val="FFFFFF"/>
      </a:lt1>
      <a:dk2>
        <a:srgbClr val="003865"/>
      </a:dk2>
      <a:lt2>
        <a:srgbClr val="E7E6E6"/>
      </a:lt2>
      <a:accent1>
        <a:srgbClr val="003865"/>
      </a:accent1>
      <a:accent2>
        <a:srgbClr val="A7A8AA"/>
      </a:accent2>
      <a:accent3>
        <a:srgbClr val="53565A"/>
      </a:accent3>
      <a:accent4>
        <a:srgbClr val="A6192E"/>
      </a:accent4>
      <a:accent5>
        <a:srgbClr val="006BA6"/>
      </a:accent5>
      <a:accent6>
        <a:srgbClr val="658D1B"/>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CFA8FA2C-1F1B-46EC-B7B9-70B8E770E3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_x0020_Type xmlns="cb2c73f9-b1ae-4d74-94e3-1ed1189efdaa">Template</Doc_x0020_Type>
    <SharedWithUsers xmlns="aeb4a7c9-bc69-4a98-84ec-5a35baeb84bb">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E7F8E047CD1B4B8080E0C6917854E6" ma:contentTypeVersion="7" ma:contentTypeDescription="Create a new document." ma:contentTypeScope="" ma:versionID="27df2ae6dc0b8c223b8a07cc87f9d657">
  <xsd:schema xmlns:xsd="http://www.w3.org/2001/XMLSchema" xmlns:xs="http://www.w3.org/2001/XMLSchema" xmlns:p="http://schemas.microsoft.com/office/2006/metadata/properties" xmlns:ns2="cb2c73f9-b1ae-4d74-94e3-1ed1189efdaa" xmlns:ns3="aeb4a7c9-bc69-4a98-84ec-5a35baeb84bb" targetNamespace="http://schemas.microsoft.com/office/2006/metadata/properties" ma:root="true" ma:fieldsID="8010f79f02ff6c689f47b29fbf6af0bc" ns2:_="" ns3:_="">
    <xsd:import namespace="cb2c73f9-b1ae-4d74-94e3-1ed1189efdaa"/>
    <xsd:import namespace="aeb4a7c9-bc69-4a98-84ec-5a35baeb84bb"/>
    <xsd:element name="properties">
      <xsd:complexType>
        <xsd:sequence>
          <xsd:element name="documentManagement">
            <xsd:complexType>
              <xsd:all>
                <xsd:element ref="ns2:MediaServiceMetadata" minOccurs="0"/>
                <xsd:element ref="ns2:MediaServiceFastMetadata" minOccurs="0"/>
                <xsd:element ref="ns2:Doc_x0020_Type"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2c73f9-b1ae-4d74-94e3-1ed1189ef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_x0020_Type" ma:index="10" nillable="true" ma:displayName="Doc Type" ma:format="Dropdown" ma:internalName="Doc_x0020_Type">
      <xsd:simpleType>
        <xsd:restriction base="dms:Choice">
          <xsd:enumeration value="1-pager Checklist"/>
          <xsd:enumeration value="Checklist"/>
          <xsd:enumeration value="Email template"/>
          <xsd:enumeration value="Example"/>
          <xsd:enumeration value="FAQ"/>
          <xsd:enumeration value="Standards/Guidelines"/>
          <xsd:enumeration value="Instructions/How to"/>
          <xsd:enumeration value="Policy"/>
          <xsd:enumeration value="Presentation"/>
          <xsd:enumeration value="Process"/>
          <xsd:enumeration value="Quick Guide / JobAid"/>
          <xsd:enumeration value="Reference"/>
          <xsd:enumeration value="Template"/>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4a7c9-bc69-4a98-84ec-5a35baeb84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http://purl.org/dc/dcmitype/"/>
    <ds:schemaRef ds:uri="cb2c73f9-b1ae-4d74-94e3-1ed1189efdaa"/>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aeb4a7c9-bc69-4a98-84ec-5a35baeb84bb"/>
    <ds:schemaRef ds:uri="http://purl.org/dc/elements/1.1/"/>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DE477A34-EE8A-47F8-8EB6-D81353830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2c73f9-b1ae-4d74-94e3-1ed1189efdaa"/>
    <ds:schemaRef ds:uri="aeb4a7c9-bc69-4a98-84ec-5a35baeb84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Lecture Slide Template_062119</Template>
  <TotalTime>9841</TotalTime>
  <Words>2241</Words>
  <Application>Microsoft Office PowerPoint</Application>
  <PresentationFormat>Widescreen</PresentationFormat>
  <Paragraphs>227</Paragraphs>
  <Slides>39</Slides>
  <Notes>10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50" baseType="lpstr">
      <vt:lpstr>Arial</vt:lpstr>
      <vt:lpstr>Calibri</vt:lpstr>
      <vt:lpstr>Calibri Light</vt:lpstr>
      <vt:lpstr>Cambria Math</vt:lpstr>
      <vt:lpstr>Courier New</vt:lpstr>
      <vt:lpstr>Symbol</vt:lpstr>
      <vt:lpstr>Wingdings</vt:lpstr>
      <vt:lpstr>Optimized Template Master</vt:lpstr>
      <vt:lpstr>Custom Design</vt:lpstr>
      <vt:lpstr>Optimized Template Master (cont.)</vt:lpstr>
      <vt:lpstr>Equation</vt:lpstr>
      <vt:lpstr>CoB191:  Business Analytics I</vt:lpstr>
      <vt:lpstr>Chapter 8 Interval Estimation</vt:lpstr>
      <vt:lpstr>Target Parameter</vt:lpstr>
      <vt:lpstr>Estimation Methods</vt:lpstr>
      <vt:lpstr>Point Estimator</vt:lpstr>
      <vt:lpstr>Estimation Methods</vt:lpstr>
      <vt:lpstr>Margin of Error and the Interval Estimate </vt:lpstr>
      <vt:lpstr>Estimation Methods</vt:lpstr>
      <vt:lpstr>Interval Estimate of a Population Mean:   σ Known (1 of 9)</vt:lpstr>
      <vt:lpstr>Interval Estimate of a Population Mean:   σ Known (2 of 9)</vt:lpstr>
      <vt:lpstr>Interval Estimate of a Population Mean:   σ Known (3 of 9)</vt:lpstr>
      <vt:lpstr>Interval Estimate of a Population Mean:   σ Known (4 of 9)</vt:lpstr>
      <vt:lpstr>PowerPoint Presentation</vt:lpstr>
      <vt:lpstr>Meaning of Confidence</vt:lpstr>
      <vt:lpstr>Interval Estimate of a Population Mean:  σ Known (6 of 9)</vt:lpstr>
      <vt:lpstr>Interval Estimate of a Population Mean:  σ Known (7 of 9) </vt:lpstr>
      <vt:lpstr>Interval Estimate of a Population Mean:  σ Known (8 of 9) </vt:lpstr>
      <vt:lpstr>Interval Estimate of a Population Mean:   σ Known (9 of 9)</vt:lpstr>
      <vt:lpstr>Using Excel to construct a confidence interval - σ Known </vt:lpstr>
      <vt:lpstr>Estimation Methods</vt:lpstr>
      <vt:lpstr>Interval Estimate of a Population Mean</vt:lpstr>
      <vt:lpstr>t Distribution (1 of 3) </vt:lpstr>
      <vt:lpstr>t Distribution (2 of 3) </vt:lpstr>
      <vt:lpstr>t Distribution (3 of 3) </vt:lpstr>
      <vt:lpstr>Interval Estimate of a Population Mean:  σ Unknown (1 of 4)</vt:lpstr>
      <vt:lpstr>Interval Estimate of a Population Mean:  σ Unknown (2 of 4) </vt:lpstr>
      <vt:lpstr>Interval Estimate of a Population Mean:  σ Unknown (3 of 4)</vt:lpstr>
      <vt:lpstr>Interval Estimate of a Population Mean:  σ Unknown (4 of 4) </vt:lpstr>
      <vt:lpstr>Confidence Interval for a Population Mean</vt:lpstr>
      <vt:lpstr>Excel’s Descriptive Statistics Tool</vt:lpstr>
      <vt:lpstr>Summary of Interval Estimation Procedures for a Population Mean</vt:lpstr>
      <vt:lpstr>Estimation Methods</vt:lpstr>
      <vt:lpstr>Interval Estimate of a Population Proportion (1 of 5)</vt:lpstr>
      <vt:lpstr>Interval Estimate of a Population Proportion (2 of 5)</vt:lpstr>
      <vt:lpstr>Interval Estimate of a Population Proportion (3 of 5)</vt:lpstr>
      <vt:lpstr>Interval Estimate of a Population Proportion (4 of 5)</vt:lpstr>
      <vt:lpstr>Interval Estimate of a Population Proportion (5 of 5)</vt:lpstr>
      <vt:lpstr>Excel to construct a confidence interval</vt:lpstr>
      <vt:lpstr>End of Chapter 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Teymourian, Ehsan - teymouex</cp:lastModifiedBy>
  <cp:revision>497</cp:revision>
  <cp:lastPrinted>2016-10-03T15:29:39Z</cp:lastPrinted>
  <dcterms:created xsi:type="dcterms:W3CDTF">2019-06-24T15:48:12Z</dcterms:created>
  <dcterms:modified xsi:type="dcterms:W3CDTF">2025-10-31T13:13:26Z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0x0101000FE7F8E047CD1B4B8080E0C6917854E6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ArticulateGUID">
    <vt:lpwstr>DA3FD099-5DDC-49B7-BC70-6C2871AE2813</vt:lpwstr>
  </property>
  <property fmtid="{D5CDD505-2E9C-101B-9397-08002B2CF9AE}" pid="13" name="ArticulatePath">
    <vt:lpwstr>Presentation3</vt:lpwstr>
  </property>
</Properties>
</file>